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  <p:sldMasterId id="2147483929" r:id="rId2"/>
  </p:sldMasterIdLst>
  <p:notesMasterIdLst>
    <p:notesMasterId r:id="rId43"/>
  </p:notesMasterIdLst>
  <p:handoutMasterIdLst>
    <p:handoutMasterId r:id="rId44"/>
  </p:handoutMasterIdLst>
  <p:sldIdLst>
    <p:sldId id="311" r:id="rId3"/>
    <p:sldId id="266" r:id="rId4"/>
    <p:sldId id="264" r:id="rId5"/>
    <p:sldId id="257" r:id="rId6"/>
    <p:sldId id="258" r:id="rId7"/>
    <p:sldId id="307" r:id="rId8"/>
    <p:sldId id="314" r:id="rId9"/>
    <p:sldId id="265" r:id="rId10"/>
    <p:sldId id="259" r:id="rId11"/>
    <p:sldId id="260" r:id="rId12"/>
    <p:sldId id="308" r:id="rId13"/>
    <p:sldId id="261" r:id="rId14"/>
    <p:sldId id="286" r:id="rId15"/>
    <p:sldId id="287" r:id="rId16"/>
    <p:sldId id="262" r:id="rId17"/>
    <p:sldId id="263" r:id="rId18"/>
    <p:sldId id="288" r:id="rId19"/>
    <p:sldId id="289" r:id="rId20"/>
    <p:sldId id="309" r:id="rId21"/>
    <p:sldId id="290" r:id="rId22"/>
    <p:sldId id="291" r:id="rId23"/>
    <p:sldId id="312" r:id="rId24"/>
    <p:sldId id="313" r:id="rId25"/>
    <p:sldId id="326" r:id="rId26"/>
    <p:sldId id="327" r:id="rId27"/>
    <p:sldId id="295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294" r:id="rId40"/>
    <p:sldId id="293" r:id="rId41"/>
    <p:sldId id="328" r:id="rId4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99205"/>
    <a:srgbClr val="CBE339"/>
    <a:srgbClr val="CCFF33"/>
    <a:srgbClr val="D7D745"/>
    <a:srgbClr val="CCFF99"/>
    <a:srgbClr val="37E93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6" autoAdjust="0"/>
    <p:restoredTop sz="94660"/>
  </p:normalViewPr>
  <p:slideViewPr>
    <p:cSldViewPr>
      <p:cViewPr varScale="1">
        <p:scale>
          <a:sx n="68" d="100"/>
          <a:sy n="68" d="100"/>
        </p:scale>
        <p:origin x="-14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A54E1-92CF-4778-9CFD-E80A1441CBDD}" type="datetimeFigureOut">
              <a:rPr lang="en-US" smtClean="0"/>
              <a:pPr/>
              <a:t>8/29/2019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AEBC0-3B65-453A-B2CA-852FA69CCB8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1795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B79E5-002E-4EDD-997A-6F924F2EDC31}" type="datetimeFigureOut">
              <a:rPr lang="en-US" smtClean="0"/>
              <a:pPr/>
              <a:t>8/29/2019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ECF9F-6C79-472A-BF0A-40CADB2373D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8133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0973-A5F9-4107-B8E3-1BB3D17C79C3}" type="datetimeFigureOut">
              <a:rPr lang="es-ES" smtClean="0"/>
              <a:pPr/>
              <a:t>29/08/2019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7B68-EAE7-4106-B8A3-2F67D088D70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0973-A5F9-4107-B8E3-1BB3D17C79C3}" type="datetimeFigureOut">
              <a:rPr lang="es-ES" smtClean="0"/>
              <a:pPr/>
              <a:t>29/08/2019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7B68-EAE7-4106-B8A3-2F67D088D70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0973-A5F9-4107-B8E3-1BB3D17C79C3}" type="datetimeFigureOut">
              <a:rPr lang="es-ES" smtClean="0"/>
              <a:pPr/>
              <a:t>29/08/2019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7B68-EAE7-4106-B8A3-2F67D088D70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0973-A5F9-4107-B8E3-1BB3D17C79C3}" type="datetimeFigureOut">
              <a:rPr lang="es-ES" smtClean="0"/>
              <a:pPr/>
              <a:t>29/08/2019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7B68-EAE7-4106-B8A3-2F67D088D70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664534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0973-A5F9-4107-B8E3-1BB3D17C79C3}" type="datetimeFigureOut">
              <a:rPr lang="es-ES" smtClean="0"/>
              <a:pPr/>
              <a:t>29/08/2019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7B68-EAE7-4106-B8A3-2F67D088D70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218361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0973-A5F9-4107-B8E3-1BB3D17C79C3}" type="datetimeFigureOut">
              <a:rPr lang="es-ES" smtClean="0"/>
              <a:pPr/>
              <a:t>29/08/2019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7B68-EAE7-4106-B8A3-2F67D088D70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371567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0973-A5F9-4107-B8E3-1BB3D17C79C3}" type="datetimeFigureOut">
              <a:rPr lang="es-ES" smtClean="0"/>
              <a:pPr/>
              <a:t>29/08/2019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7B68-EAE7-4106-B8A3-2F67D088D70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957520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0973-A5F9-4107-B8E3-1BB3D17C79C3}" type="datetimeFigureOut">
              <a:rPr lang="es-ES" smtClean="0"/>
              <a:pPr/>
              <a:t>29/08/2019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7B68-EAE7-4106-B8A3-2F67D088D70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819001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0973-A5F9-4107-B8E3-1BB3D17C79C3}" type="datetimeFigureOut">
              <a:rPr lang="es-ES" smtClean="0"/>
              <a:pPr/>
              <a:t>29/08/2019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7B68-EAE7-4106-B8A3-2F67D088D70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219332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0973-A5F9-4107-B8E3-1BB3D17C79C3}" type="datetimeFigureOut">
              <a:rPr lang="es-ES" smtClean="0"/>
              <a:pPr/>
              <a:t>29/08/2019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7B68-EAE7-4106-B8A3-2F67D088D70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393368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0973-A5F9-4107-B8E3-1BB3D17C79C3}" type="datetimeFigureOut">
              <a:rPr lang="es-ES" smtClean="0"/>
              <a:pPr/>
              <a:t>29/08/2019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7B68-EAE7-4106-B8A3-2F67D088D70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0282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0973-A5F9-4107-B8E3-1BB3D17C79C3}" type="datetimeFigureOut">
              <a:rPr lang="es-ES" smtClean="0"/>
              <a:pPr/>
              <a:t>29/08/2019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7B68-EAE7-4106-B8A3-2F67D088D70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0973-A5F9-4107-B8E3-1BB3D17C79C3}" type="datetimeFigureOut">
              <a:rPr lang="es-ES" smtClean="0"/>
              <a:pPr/>
              <a:t>29/08/2019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7B68-EAE7-4106-B8A3-2F67D088D70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543969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0973-A5F9-4107-B8E3-1BB3D17C79C3}" type="datetimeFigureOut">
              <a:rPr lang="es-ES" smtClean="0"/>
              <a:pPr/>
              <a:t>29/08/2019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7B68-EAE7-4106-B8A3-2F67D088D70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024893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0973-A5F9-4107-B8E3-1BB3D17C79C3}" type="datetimeFigureOut">
              <a:rPr lang="es-ES" smtClean="0"/>
              <a:pPr/>
              <a:t>29/08/2019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7B68-EAE7-4106-B8A3-2F67D088D70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08301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0973-A5F9-4107-B8E3-1BB3D17C79C3}" type="datetimeFigureOut">
              <a:rPr lang="es-ES" smtClean="0"/>
              <a:pPr/>
              <a:t>29/08/2019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ACB7B68-EAE7-4106-B8A3-2F67D088D70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0973-A5F9-4107-B8E3-1BB3D17C79C3}" type="datetimeFigureOut">
              <a:rPr lang="es-ES" smtClean="0"/>
              <a:pPr/>
              <a:t>29/08/2019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7B68-EAE7-4106-B8A3-2F67D088D70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0973-A5F9-4107-B8E3-1BB3D17C79C3}" type="datetimeFigureOut">
              <a:rPr lang="es-ES" smtClean="0"/>
              <a:pPr/>
              <a:t>29/08/2019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7B68-EAE7-4106-B8A3-2F67D088D70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0973-A5F9-4107-B8E3-1BB3D17C79C3}" type="datetimeFigureOut">
              <a:rPr lang="es-ES" smtClean="0"/>
              <a:pPr/>
              <a:t>29/08/2019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7B68-EAE7-4106-B8A3-2F67D088D70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0973-A5F9-4107-B8E3-1BB3D17C79C3}" type="datetimeFigureOut">
              <a:rPr lang="es-ES" smtClean="0"/>
              <a:pPr/>
              <a:t>29/08/2019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7B68-EAE7-4106-B8A3-2F67D088D70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0973-A5F9-4107-B8E3-1BB3D17C79C3}" type="datetimeFigureOut">
              <a:rPr lang="es-ES" smtClean="0"/>
              <a:pPr/>
              <a:t>29/08/2019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7B68-EAE7-4106-B8A3-2F67D088D70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s-ES">
                <a:solidFill>
                  <a:schemeClr val="lt1"/>
                </a:solidFill>
                <a:latin typeface="+mn-lt"/>
                <a:ea typeface="+mn-ea"/>
                <a:cs typeface="+mn-cs"/>
              </a:rPr>
              <a:t>Haga clic en el icono para agregar una imagen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0973-A5F9-4107-B8E3-1BB3D17C79C3}" type="datetimeFigureOut">
              <a:rPr lang="es-ES" smtClean="0"/>
              <a:pPr/>
              <a:t>29/08/2019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7B68-EAE7-4106-B8A3-2F67D088D70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0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55E0973-A5F9-4107-B8E3-1BB3D17C79C3}" type="datetimeFigureOut">
              <a:rPr lang="es-ES" smtClean="0"/>
              <a:pPr/>
              <a:t>29/08/2019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ACB7B68-EAE7-4106-B8A3-2F67D088D70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E0973-A5F9-4107-B8E3-1BB3D17C79C3}" type="datetimeFigureOut">
              <a:rPr lang="es-ES" smtClean="0"/>
              <a:pPr/>
              <a:t>29/08/2019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B7B68-EAE7-4106-B8A3-2F67D088D70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43560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9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72.png"/><Relationship Id="rId3" Type="http://schemas.openxmlformats.org/officeDocument/2006/relationships/image" Target="../media/image49.png"/><Relationship Id="rId21" Type="http://schemas.openxmlformats.org/officeDocument/2006/relationships/image" Target="../media/image67.png"/><Relationship Id="rId7" Type="http://schemas.openxmlformats.org/officeDocument/2006/relationships/image" Target="../media/image53.png"/><Relationship Id="rId12" Type="http://schemas.openxmlformats.org/officeDocument/2006/relationships/image" Target="../media/image58.jpe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png"/><Relationship Id="rId18" Type="http://schemas.openxmlformats.org/officeDocument/2006/relationships/image" Target="../media/image89.jpeg"/><Relationship Id="rId3" Type="http://schemas.openxmlformats.org/officeDocument/2006/relationships/image" Target="../media/image74.jpeg"/><Relationship Id="rId21" Type="http://schemas.openxmlformats.org/officeDocument/2006/relationships/image" Target="../media/image72.png"/><Relationship Id="rId7" Type="http://schemas.openxmlformats.org/officeDocument/2006/relationships/image" Target="../media/image78.jpe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20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19" Type="http://schemas.openxmlformats.org/officeDocument/2006/relationships/image" Target="../media/image90.jpeg"/><Relationship Id="rId4" Type="http://schemas.openxmlformats.org/officeDocument/2006/relationships/image" Target="../media/image75.png"/><Relationship Id="rId9" Type="http://schemas.openxmlformats.org/officeDocument/2006/relationships/image" Target="../media/image80.jpeg"/><Relationship Id="rId1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jpeg"/><Relationship Id="rId2" Type="http://schemas.openxmlformats.org/officeDocument/2006/relationships/image" Target="../media/image92.jpe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19" Type="http://schemas.openxmlformats.org/officeDocument/2006/relationships/image" Target="../media/image72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26" Type="http://schemas.openxmlformats.org/officeDocument/2006/relationships/image" Target="../media/image72.png"/><Relationship Id="rId3" Type="http://schemas.openxmlformats.org/officeDocument/2006/relationships/image" Target="../media/image110.png"/><Relationship Id="rId21" Type="http://schemas.openxmlformats.org/officeDocument/2006/relationships/image" Target="../media/image128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5" Type="http://schemas.openxmlformats.org/officeDocument/2006/relationships/image" Target="../media/image132.png"/><Relationship Id="rId2" Type="http://schemas.openxmlformats.org/officeDocument/2006/relationships/image" Target="../media/image109.png"/><Relationship Id="rId16" Type="http://schemas.openxmlformats.org/officeDocument/2006/relationships/image" Target="../media/image123.png"/><Relationship Id="rId20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eg"/><Relationship Id="rId11" Type="http://schemas.openxmlformats.org/officeDocument/2006/relationships/image" Target="../media/image118.png"/><Relationship Id="rId24" Type="http://schemas.openxmlformats.org/officeDocument/2006/relationships/image" Target="../media/image131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23" Type="http://schemas.openxmlformats.org/officeDocument/2006/relationships/image" Target="../media/image130.png"/><Relationship Id="rId10" Type="http://schemas.openxmlformats.org/officeDocument/2006/relationships/image" Target="../media/image117.png"/><Relationship Id="rId19" Type="http://schemas.openxmlformats.org/officeDocument/2006/relationships/image" Target="../media/image126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Relationship Id="rId22" Type="http://schemas.openxmlformats.org/officeDocument/2006/relationships/image" Target="../media/image12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18" Type="http://schemas.openxmlformats.org/officeDocument/2006/relationships/image" Target="../media/image149.jpeg"/><Relationship Id="rId3" Type="http://schemas.openxmlformats.org/officeDocument/2006/relationships/image" Target="../media/image134.png"/><Relationship Id="rId21" Type="http://schemas.openxmlformats.org/officeDocument/2006/relationships/image" Target="../media/image152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17" Type="http://schemas.openxmlformats.org/officeDocument/2006/relationships/image" Target="../media/image148.png"/><Relationship Id="rId25" Type="http://schemas.openxmlformats.org/officeDocument/2006/relationships/image" Target="../media/image72.png"/><Relationship Id="rId2" Type="http://schemas.openxmlformats.org/officeDocument/2006/relationships/image" Target="../media/image133.png"/><Relationship Id="rId16" Type="http://schemas.openxmlformats.org/officeDocument/2006/relationships/image" Target="../media/image147.png"/><Relationship Id="rId20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24" Type="http://schemas.openxmlformats.org/officeDocument/2006/relationships/image" Target="../media/image155.png"/><Relationship Id="rId5" Type="http://schemas.openxmlformats.org/officeDocument/2006/relationships/image" Target="../media/image136.png"/><Relationship Id="rId15" Type="http://schemas.openxmlformats.org/officeDocument/2006/relationships/image" Target="../media/image146.png"/><Relationship Id="rId23" Type="http://schemas.openxmlformats.org/officeDocument/2006/relationships/image" Target="../media/image154.png"/><Relationship Id="rId10" Type="http://schemas.openxmlformats.org/officeDocument/2006/relationships/image" Target="../media/image141.png"/><Relationship Id="rId19" Type="http://schemas.openxmlformats.org/officeDocument/2006/relationships/image" Target="../media/image150.jpeg"/><Relationship Id="rId4" Type="http://schemas.openxmlformats.org/officeDocument/2006/relationships/image" Target="../media/image135.pn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Relationship Id="rId22" Type="http://schemas.openxmlformats.org/officeDocument/2006/relationships/image" Target="../media/image1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7.png"/><Relationship Id="rId18" Type="http://schemas.openxmlformats.org/officeDocument/2006/relationships/image" Target="../media/image172.png"/><Relationship Id="rId3" Type="http://schemas.openxmlformats.org/officeDocument/2006/relationships/image" Target="../media/image157.png"/><Relationship Id="rId21" Type="http://schemas.openxmlformats.org/officeDocument/2006/relationships/image" Target="../media/image175.png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17" Type="http://schemas.openxmlformats.org/officeDocument/2006/relationships/image" Target="../media/image171.png"/><Relationship Id="rId2" Type="http://schemas.openxmlformats.org/officeDocument/2006/relationships/image" Target="../media/image156.png"/><Relationship Id="rId16" Type="http://schemas.openxmlformats.org/officeDocument/2006/relationships/image" Target="../media/image170.png"/><Relationship Id="rId20" Type="http://schemas.openxmlformats.org/officeDocument/2006/relationships/image" Target="../media/image1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5" Type="http://schemas.openxmlformats.org/officeDocument/2006/relationships/image" Target="../media/image169.png"/><Relationship Id="rId10" Type="http://schemas.openxmlformats.org/officeDocument/2006/relationships/image" Target="../media/image164.png"/><Relationship Id="rId19" Type="http://schemas.openxmlformats.org/officeDocument/2006/relationships/image" Target="../media/image173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Relationship Id="rId14" Type="http://schemas.openxmlformats.org/officeDocument/2006/relationships/image" Target="../media/image168.png"/><Relationship Id="rId22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87.png"/><Relationship Id="rId18" Type="http://schemas.openxmlformats.org/officeDocument/2006/relationships/image" Target="../media/image192.png"/><Relationship Id="rId3" Type="http://schemas.openxmlformats.org/officeDocument/2006/relationships/image" Target="../media/image177.png"/><Relationship Id="rId21" Type="http://schemas.openxmlformats.org/officeDocument/2006/relationships/image" Target="../media/image195.png"/><Relationship Id="rId7" Type="http://schemas.openxmlformats.org/officeDocument/2006/relationships/image" Target="../media/image181.png"/><Relationship Id="rId12" Type="http://schemas.openxmlformats.org/officeDocument/2006/relationships/image" Target="../media/image186.png"/><Relationship Id="rId17" Type="http://schemas.openxmlformats.org/officeDocument/2006/relationships/image" Target="../media/image191.png"/><Relationship Id="rId2" Type="http://schemas.openxmlformats.org/officeDocument/2006/relationships/image" Target="../media/image176.png"/><Relationship Id="rId16" Type="http://schemas.openxmlformats.org/officeDocument/2006/relationships/image" Target="../media/image190.png"/><Relationship Id="rId20" Type="http://schemas.openxmlformats.org/officeDocument/2006/relationships/image" Target="../media/image1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png"/><Relationship Id="rId11" Type="http://schemas.openxmlformats.org/officeDocument/2006/relationships/image" Target="../media/image185.png"/><Relationship Id="rId5" Type="http://schemas.openxmlformats.org/officeDocument/2006/relationships/image" Target="../media/image179.png"/><Relationship Id="rId15" Type="http://schemas.openxmlformats.org/officeDocument/2006/relationships/image" Target="../media/image189.png"/><Relationship Id="rId10" Type="http://schemas.openxmlformats.org/officeDocument/2006/relationships/image" Target="../media/image184.png"/><Relationship Id="rId19" Type="http://schemas.openxmlformats.org/officeDocument/2006/relationships/image" Target="../media/image193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Relationship Id="rId14" Type="http://schemas.openxmlformats.org/officeDocument/2006/relationships/image" Target="../media/image188.png"/><Relationship Id="rId22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13" Type="http://schemas.openxmlformats.org/officeDocument/2006/relationships/image" Target="../media/image207.png"/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12" Type="http://schemas.openxmlformats.org/officeDocument/2006/relationships/image" Target="../media/image206.png"/><Relationship Id="rId17" Type="http://schemas.openxmlformats.org/officeDocument/2006/relationships/image" Target="../media/image72.png"/><Relationship Id="rId2" Type="http://schemas.openxmlformats.org/officeDocument/2006/relationships/image" Target="../media/image196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11" Type="http://schemas.openxmlformats.org/officeDocument/2006/relationships/image" Target="../media/image205.png"/><Relationship Id="rId5" Type="http://schemas.openxmlformats.org/officeDocument/2006/relationships/image" Target="../media/image199.png"/><Relationship Id="rId15" Type="http://schemas.openxmlformats.org/officeDocument/2006/relationships/image" Target="../media/image209.png"/><Relationship Id="rId10" Type="http://schemas.openxmlformats.org/officeDocument/2006/relationships/image" Target="../media/image204.png"/><Relationship Id="rId4" Type="http://schemas.openxmlformats.org/officeDocument/2006/relationships/image" Target="../media/image198.png"/><Relationship Id="rId9" Type="http://schemas.openxmlformats.org/officeDocument/2006/relationships/image" Target="../media/image203.png"/><Relationship Id="rId14" Type="http://schemas.openxmlformats.org/officeDocument/2006/relationships/image" Target="../media/image20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image" Target="../media/image222.png"/><Relationship Id="rId3" Type="http://schemas.openxmlformats.org/officeDocument/2006/relationships/image" Target="../media/image212.png"/><Relationship Id="rId7" Type="http://schemas.openxmlformats.org/officeDocument/2006/relationships/image" Target="../media/image216.png"/><Relationship Id="rId12" Type="http://schemas.openxmlformats.org/officeDocument/2006/relationships/image" Target="../media/image221.png"/><Relationship Id="rId17" Type="http://schemas.openxmlformats.org/officeDocument/2006/relationships/image" Target="../media/image72.png"/><Relationship Id="rId2" Type="http://schemas.openxmlformats.org/officeDocument/2006/relationships/image" Target="../media/image211.jpeg"/><Relationship Id="rId16" Type="http://schemas.openxmlformats.org/officeDocument/2006/relationships/image" Target="../media/image2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5.png"/><Relationship Id="rId11" Type="http://schemas.openxmlformats.org/officeDocument/2006/relationships/image" Target="../media/image220.png"/><Relationship Id="rId5" Type="http://schemas.openxmlformats.org/officeDocument/2006/relationships/image" Target="../media/image214.png"/><Relationship Id="rId15" Type="http://schemas.openxmlformats.org/officeDocument/2006/relationships/image" Target="../media/image224.png"/><Relationship Id="rId10" Type="http://schemas.openxmlformats.org/officeDocument/2006/relationships/image" Target="../media/image219.png"/><Relationship Id="rId4" Type="http://schemas.openxmlformats.org/officeDocument/2006/relationships/image" Target="../media/image213.png"/><Relationship Id="rId9" Type="http://schemas.openxmlformats.org/officeDocument/2006/relationships/image" Target="../media/image218.png"/><Relationship Id="rId14" Type="http://schemas.openxmlformats.org/officeDocument/2006/relationships/image" Target="../media/image22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13" Type="http://schemas.openxmlformats.org/officeDocument/2006/relationships/image" Target="../media/image237.png"/><Relationship Id="rId3" Type="http://schemas.openxmlformats.org/officeDocument/2006/relationships/image" Target="../media/image227.png"/><Relationship Id="rId7" Type="http://schemas.openxmlformats.org/officeDocument/2006/relationships/image" Target="../media/image231.png"/><Relationship Id="rId12" Type="http://schemas.openxmlformats.org/officeDocument/2006/relationships/image" Target="../media/image236.png"/><Relationship Id="rId2" Type="http://schemas.openxmlformats.org/officeDocument/2006/relationships/image" Target="../media/image226.jpe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0.png"/><Relationship Id="rId11" Type="http://schemas.openxmlformats.org/officeDocument/2006/relationships/image" Target="../media/image235.png"/><Relationship Id="rId5" Type="http://schemas.openxmlformats.org/officeDocument/2006/relationships/image" Target="../media/image229.png"/><Relationship Id="rId15" Type="http://schemas.openxmlformats.org/officeDocument/2006/relationships/image" Target="../media/image239.png"/><Relationship Id="rId10" Type="http://schemas.openxmlformats.org/officeDocument/2006/relationships/image" Target="../media/image234.png"/><Relationship Id="rId4" Type="http://schemas.openxmlformats.org/officeDocument/2006/relationships/image" Target="../media/image228.png"/><Relationship Id="rId9" Type="http://schemas.openxmlformats.org/officeDocument/2006/relationships/image" Target="../media/image233.png"/><Relationship Id="rId14" Type="http://schemas.openxmlformats.org/officeDocument/2006/relationships/image" Target="../media/image2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13" Type="http://schemas.openxmlformats.org/officeDocument/2006/relationships/image" Target="../media/image252.png"/><Relationship Id="rId18" Type="http://schemas.openxmlformats.org/officeDocument/2006/relationships/image" Target="../media/image257.png"/><Relationship Id="rId26" Type="http://schemas.openxmlformats.org/officeDocument/2006/relationships/image" Target="../media/image265.png"/><Relationship Id="rId39" Type="http://schemas.openxmlformats.org/officeDocument/2006/relationships/image" Target="../media/image278.png"/><Relationship Id="rId3" Type="http://schemas.openxmlformats.org/officeDocument/2006/relationships/image" Target="../media/image242.png"/><Relationship Id="rId21" Type="http://schemas.openxmlformats.org/officeDocument/2006/relationships/image" Target="../media/image260.png"/><Relationship Id="rId34" Type="http://schemas.openxmlformats.org/officeDocument/2006/relationships/image" Target="../media/image273.png"/><Relationship Id="rId7" Type="http://schemas.openxmlformats.org/officeDocument/2006/relationships/image" Target="../media/image246.png"/><Relationship Id="rId12" Type="http://schemas.openxmlformats.org/officeDocument/2006/relationships/image" Target="../media/image251.png"/><Relationship Id="rId17" Type="http://schemas.openxmlformats.org/officeDocument/2006/relationships/image" Target="../media/image256.png"/><Relationship Id="rId25" Type="http://schemas.openxmlformats.org/officeDocument/2006/relationships/image" Target="../media/image264.png"/><Relationship Id="rId33" Type="http://schemas.openxmlformats.org/officeDocument/2006/relationships/image" Target="../media/image272.png"/><Relationship Id="rId38" Type="http://schemas.openxmlformats.org/officeDocument/2006/relationships/image" Target="../media/image277.png"/><Relationship Id="rId2" Type="http://schemas.openxmlformats.org/officeDocument/2006/relationships/hyperlink" Target="http://www.e-libro.com/usuarios/" TargetMode="External"/><Relationship Id="rId16" Type="http://schemas.openxmlformats.org/officeDocument/2006/relationships/image" Target="../media/image255.png"/><Relationship Id="rId20" Type="http://schemas.openxmlformats.org/officeDocument/2006/relationships/image" Target="../media/image259.png"/><Relationship Id="rId29" Type="http://schemas.openxmlformats.org/officeDocument/2006/relationships/image" Target="../media/image268.png"/><Relationship Id="rId41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5.png"/><Relationship Id="rId11" Type="http://schemas.openxmlformats.org/officeDocument/2006/relationships/image" Target="../media/image250.png"/><Relationship Id="rId24" Type="http://schemas.openxmlformats.org/officeDocument/2006/relationships/image" Target="../media/image263.png"/><Relationship Id="rId32" Type="http://schemas.openxmlformats.org/officeDocument/2006/relationships/image" Target="../media/image271.png"/><Relationship Id="rId37" Type="http://schemas.openxmlformats.org/officeDocument/2006/relationships/image" Target="../media/image276.png"/><Relationship Id="rId40" Type="http://schemas.openxmlformats.org/officeDocument/2006/relationships/image" Target="../media/image279.png"/><Relationship Id="rId5" Type="http://schemas.openxmlformats.org/officeDocument/2006/relationships/image" Target="../media/image244.png"/><Relationship Id="rId15" Type="http://schemas.openxmlformats.org/officeDocument/2006/relationships/image" Target="../media/image254.png"/><Relationship Id="rId23" Type="http://schemas.openxmlformats.org/officeDocument/2006/relationships/image" Target="../media/image262.png"/><Relationship Id="rId28" Type="http://schemas.openxmlformats.org/officeDocument/2006/relationships/image" Target="../media/image267.png"/><Relationship Id="rId36" Type="http://schemas.openxmlformats.org/officeDocument/2006/relationships/image" Target="../media/image275.png"/><Relationship Id="rId10" Type="http://schemas.openxmlformats.org/officeDocument/2006/relationships/image" Target="../media/image249.png"/><Relationship Id="rId19" Type="http://schemas.openxmlformats.org/officeDocument/2006/relationships/image" Target="../media/image258.png"/><Relationship Id="rId31" Type="http://schemas.openxmlformats.org/officeDocument/2006/relationships/image" Target="../media/image270.png"/><Relationship Id="rId4" Type="http://schemas.openxmlformats.org/officeDocument/2006/relationships/image" Target="../media/image243.png"/><Relationship Id="rId9" Type="http://schemas.openxmlformats.org/officeDocument/2006/relationships/image" Target="../media/image248.png"/><Relationship Id="rId14" Type="http://schemas.openxmlformats.org/officeDocument/2006/relationships/image" Target="../media/image253.png"/><Relationship Id="rId22" Type="http://schemas.openxmlformats.org/officeDocument/2006/relationships/image" Target="../media/image261.png"/><Relationship Id="rId27" Type="http://schemas.openxmlformats.org/officeDocument/2006/relationships/image" Target="../media/image266.png"/><Relationship Id="rId30" Type="http://schemas.openxmlformats.org/officeDocument/2006/relationships/image" Target="../media/image269.png"/><Relationship Id="rId35" Type="http://schemas.openxmlformats.org/officeDocument/2006/relationships/image" Target="../media/image2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3.png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3" Type="http://schemas.openxmlformats.org/officeDocument/2006/relationships/hyperlink" Target="mailto:contenidos@e-libro.com" TargetMode="External"/><Relationship Id="rId7" Type="http://schemas.openxmlformats.org/officeDocument/2006/relationships/hyperlink" Target="http://www.elibro.com/" TargetMode="External"/><Relationship Id="rId2" Type="http://schemas.openxmlformats.org/officeDocument/2006/relationships/hyperlink" Target="mailto:ventas@e-libro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apacitacion@e-libro.com" TargetMode="External"/><Relationship Id="rId5" Type="http://schemas.openxmlformats.org/officeDocument/2006/relationships/hyperlink" Target="mailto:ayuda@e-libro.com" TargetMode="External"/><Relationship Id="rId4" Type="http://schemas.openxmlformats.org/officeDocument/2006/relationships/hyperlink" Target="mailto:soporte@e-libro.com" TargetMode="Externa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nuevo.elibro.com/img/logos/elibrocom-2019-slog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5312" y="1412776"/>
            <a:ext cx="5426968" cy="122106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354025" y="3212976"/>
            <a:ext cx="6049540" cy="2369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800" dirty="0"/>
              <a:t>Presentamos nuestra </a:t>
            </a:r>
            <a:r>
              <a:rPr lang="es-AR" sz="2800" b="1" dirty="0"/>
              <a:t>Plataforma </a:t>
            </a:r>
            <a:r>
              <a:rPr lang="es-AR" sz="2800" b="1" dirty="0" smtClean="0"/>
              <a:t>eLibro</a:t>
            </a:r>
            <a:endParaRPr lang="es-AR" sz="2800" b="1" dirty="0"/>
          </a:p>
          <a:p>
            <a:pPr marL="285750" indent="-285750" algn="ctr">
              <a:buFontTx/>
              <a:buChar char="-"/>
            </a:pPr>
            <a:endParaRPr lang="es-ES" sz="2800" dirty="0"/>
          </a:p>
          <a:p>
            <a:pPr marL="285750" indent="-285750" algn="ctr">
              <a:buFontTx/>
              <a:buChar char="-"/>
            </a:pPr>
            <a:r>
              <a:rPr lang="es-ES" sz="2800" dirty="0"/>
              <a:t>una </a:t>
            </a:r>
            <a:r>
              <a:rPr lang="es-ES" sz="2800" b="1" dirty="0"/>
              <a:t>nueva</a:t>
            </a:r>
            <a:r>
              <a:rPr lang="es-ES" sz="2800" dirty="0"/>
              <a:t> Herramienta</a:t>
            </a:r>
          </a:p>
          <a:p>
            <a:pPr marL="285750" indent="-285750" algn="ctr">
              <a:buFontTx/>
              <a:buChar char="-"/>
            </a:pPr>
            <a:r>
              <a:rPr lang="es-ES" sz="2800" dirty="0"/>
              <a:t>una </a:t>
            </a:r>
            <a:r>
              <a:rPr lang="es-ES" sz="2800" b="1" dirty="0"/>
              <a:t>nueva</a:t>
            </a:r>
            <a:r>
              <a:rPr lang="es-ES" sz="2800" dirty="0"/>
              <a:t> Aplicación</a:t>
            </a:r>
          </a:p>
          <a:p>
            <a:pPr marL="285750" indent="-285750" algn="ctr">
              <a:buFontTx/>
              <a:buChar char="-"/>
            </a:pPr>
            <a:endParaRPr lang="es-ES" dirty="0"/>
          </a:p>
          <a:p>
            <a:pPr algn="ctr"/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50586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79512" y="1052736"/>
            <a:ext cx="8784976" cy="677108"/>
          </a:xfrm>
          <a:prstGeom prst="rect">
            <a:avLst/>
          </a:prstGeom>
          <a:solidFill>
            <a:srgbClr val="D99205"/>
          </a:solidFill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Al abrir un libro se visualiza sobre la izquierda la tabla de contenidos</a:t>
            </a:r>
          </a:p>
          <a:p>
            <a:r>
              <a:rPr lang="es-E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 puede copiar el enlace y guardar el libro en la estantería personal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8690271" cy="4885792"/>
          </a:xfrm>
          <a:prstGeom prst="rect">
            <a:avLst/>
          </a:prstGeom>
          <a:noFill/>
          <a:ln w="28575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14" name="13 Conector recto de flecha"/>
          <p:cNvCxnSpPr/>
          <p:nvPr/>
        </p:nvCxnSpPr>
        <p:spPr>
          <a:xfrm flipH="1">
            <a:off x="1619672" y="1412776"/>
            <a:ext cx="1872208" cy="7920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>
            <a:lum contrast="38000"/>
          </a:blip>
          <a:srcRect/>
          <a:stretch>
            <a:fillRect/>
          </a:stretch>
        </p:blipFill>
        <p:spPr bwMode="auto">
          <a:xfrm>
            <a:off x="372839" y="2054550"/>
            <a:ext cx="588607" cy="150314"/>
          </a:xfrm>
          <a:prstGeom prst="rect">
            <a:avLst/>
          </a:prstGeom>
          <a:noFill/>
          <a:effectLst/>
        </p:spPr>
      </p:pic>
      <p:sp>
        <p:nvSpPr>
          <p:cNvPr id="17" name="Rectangle 8"/>
          <p:cNvSpPr/>
          <p:nvPr/>
        </p:nvSpPr>
        <p:spPr>
          <a:xfrm>
            <a:off x="107504" y="580618"/>
            <a:ext cx="869173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AR" b="1" dirty="0">
                <a:solidFill>
                  <a:schemeClr val="bg1"/>
                </a:solidFill>
                <a:latin typeface="Calibri" pitchFamily="34" charset="0"/>
              </a:rPr>
              <a:t>USO DEL LECTOR: VISUALIZACIÓN Y BARRA DE HERRAMIENTAS</a:t>
            </a:r>
          </a:p>
        </p:txBody>
      </p:sp>
      <p:sp>
        <p:nvSpPr>
          <p:cNvPr id="36" name="35 CuadroTexto"/>
          <p:cNvSpPr txBox="1"/>
          <p:nvPr/>
        </p:nvSpPr>
        <p:spPr>
          <a:xfrm>
            <a:off x="4355976" y="2132856"/>
            <a:ext cx="13676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AGREGAR A MI ESTANTE</a:t>
            </a:r>
          </a:p>
        </p:txBody>
      </p:sp>
      <p:sp>
        <p:nvSpPr>
          <p:cNvPr id="37" name="36 CuadroTexto"/>
          <p:cNvSpPr txBox="1"/>
          <p:nvPr/>
        </p:nvSpPr>
        <p:spPr>
          <a:xfrm>
            <a:off x="3059832" y="2132856"/>
            <a:ext cx="9444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COPIAR ENLACE</a:t>
            </a:r>
          </a:p>
        </p:txBody>
      </p:sp>
      <p:cxnSp>
        <p:nvCxnSpPr>
          <p:cNvPr id="38" name="37 Conector recto de flecha"/>
          <p:cNvCxnSpPr/>
          <p:nvPr/>
        </p:nvCxnSpPr>
        <p:spPr>
          <a:xfrm>
            <a:off x="3676093" y="2363688"/>
            <a:ext cx="319843" cy="1292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 de flecha"/>
          <p:cNvCxnSpPr/>
          <p:nvPr/>
        </p:nvCxnSpPr>
        <p:spPr>
          <a:xfrm flipH="1">
            <a:off x="4355976" y="2340496"/>
            <a:ext cx="216024" cy="152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21" name="CuadroTexto 20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799303" y="2132856"/>
            <a:ext cx="16530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BUSCAR ADENTRO DEL TITULO</a:t>
            </a:r>
            <a:endParaRPr lang="es-ES" sz="9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8" name="17 Conector recto de flecha"/>
          <p:cNvCxnSpPr/>
          <p:nvPr/>
        </p:nvCxnSpPr>
        <p:spPr>
          <a:xfrm flipH="1">
            <a:off x="6156176" y="2340496"/>
            <a:ext cx="216024" cy="152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79512" y="1052736"/>
            <a:ext cx="8784976" cy="677108"/>
          </a:xfrm>
          <a:prstGeom prst="rect">
            <a:avLst/>
          </a:prstGeom>
          <a:solidFill>
            <a:srgbClr val="D99205"/>
          </a:solidFill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Barra de herramientas</a:t>
            </a:r>
          </a:p>
          <a:p>
            <a:r>
              <a:rPr lang="es-E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 pueden utilizar sobre el texto la barra de herramientas disponible en el sector derecho </a:t>
            </a:r>
          </a:p>
        </p:txBody>
      </p:sp>
      <p:sp>
        <p:nvSpPr>
          <p:cNvPr id="17" name="Rectangle 8"/>
          <p:cNvSpPr/>
          <p:nvPr/>
        </p:nvSpPr>
        <p:spPr>
          <a:xfrm>
            <a:off x="107504" y="580618"/>
            <a:ext cx="869173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AR" b="1" dirty="0">
                <a:solidFill>
                  <a:schemeClr val="bg1"/>
                </a:solidFill>
                <a:latin typeface="Calibri" pitchFamily="34" charset="0"/>
              </a:rPr>
              <a:t>USO DEL LECTOR: VISUALIZACIÓN Y BARRA DE HERRAMIENTAS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209502"/>
            <a:ext cx="2239963" cy="4387850"/>
          </a:xfrm>
          <a:prstGeom prst="rect">
            <a:avLst/>
          </a:prstGeom>
          <a:noFill/>
          <a:ln w="28575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2" name="31 CuadroTexto"/>
          <p:cNvSpPr txBox="1"/>
          <p:nvPr/>
        </p:nvSpPr>
        <p:spPr>
          <a:xfrm>
            <a:off x="4028293" y="2467918"/>
            <a:ext cx="1271502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AGREGAR MARCADOR</a:t>
            </a:r>
          </a:p>
        </p:txBody>
      </p:sp>
      <p:sp>
        <p:nvSpPr>
          <p:cNvPr id="33" name="32 CuadroTexto"/>
          <p:cNvSpPr txBox="1"/>
          <p:nvPr/>
        </p:nvSpPr>
        <p:spPr>
          <a:xfrm>
            <a:off x="4316325" y="2755950"/>
            <a:ext cx="968535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AGREGAR NOTA</a:t>
            </a:r>
          </a:p>
        </p:txBody>
      </p:sp>
      <p:sp>
        <p:nvSpPr>
          <p:cNvPr id="34" name="33 CuadroTexto"/>
          <p:cNvSpPr txBox="1"/>
          <p:nvPr/>
        </p:nvSpPr>
        <p:spPr>
          <a:xfrm>
            <a:off x="4460341" y="2986782"/>
            <a:ext cx="825867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SOMBREADO</a:t>
            </a:r>
          </a:p>
        </p:txBody>
      </p:sp>
      <p:sp>
        <p:nvSpPr>
          <p:cNvPr id="35" name="34 CuadroTexto"/>
          <p:cNvSpPr txBox="1"/>
          <p:nvPr/>
        </p:nvSpPr>
        <p:spPr>
          <a:xfrm>
            <a:off x="4408505" y="3289622"/>
            <a:ext cx="883575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OBTENER CITA</a:t>
            </a:r>
          </a:p>
        </p:txBody>
      </p:sp>
      <p:sp>
        <p:nvSpPr>
          <p:cNvPr id="39" name="38 CuadroTexto"/>
          <p:cNvSpPr txBox="1"/>
          <p:nvPr/>
        </p:nvSpPr>
        <p:spPr>
          <a:xfrm>
            <a:off x="4275156" y="3577654"/>
            <a:ext cx="1024639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MODO RESUMEN</a:t>
            </a:r>
          </a:p>
        </p:txBody>
      </p:sp>
      <p:sp>
        <p:nvSpPr>
          <p:cNvPr id="40" name="39 CuadroTexto"/>
          <p:cNvSpPr txBox="1"/>
          <p:nvPr/>
        </p:nvSpPr>
        <p:spPr>
          <a:xfrm>
            <a:off x="4740326" y="3865686"/>
            <a:ext cx="551754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COPIAR</a:t>
            </a:r>
          </a:p>
        </p:txBody>
      </p:sp>
      <p:sp>
        <p:nvSpPr>
          <p:cNvPr id="41" name="40 CuadroTexto"/>
          <p:cNvSpPr txBox="1"/>
          <p:nvPr/>
        </p:nvSpPr>
        <p:spPr>
          <a:xfrm>
            <a:off x="4621704" y="4081710"/>
            <a:ext cx="670376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IMPRIMIR</a:t>
            </a:r>
          </a:p>
        </p:txBody>
      </p:sp>
      <p:sp>
        <p:nvSpPr>
          <p:cNvPr id="43" name="42 CuadroTexto"/>
          <p:cNvSpPr txBox="1"/>
          <p:nvPr/>
        </p:nvSpPr>
        <p:spPr>
          <a:xfrm>
            <a:off x="4461104" y="4369742"/>
            <a:ext cx="838691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DICCIONARIO</a:t>
            </a:r>
          </a:p>
        </p:txBody>
      </p:sp>
      <p:sp>
        <p:nvSpPr>
          <p:cNvPr id="44" name="43 CuadroTexto"/>
          <p:cNvSpPr txBox="1"/>
          <p:nvPr/>
        </p:nvSpPr>
        <p:spPr>
          <a:xfrm>
            <a:off x="4589644" y="4628158"/>
            <a:ext cx="702436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WIKIPEDIA</a:t>
            </a:r>
          </a:p>
        </p:txBody>
      </p:sp>
      <p:sp>
        <p:nvSpPr>
          <p:cNvPr id="45" name="44 CuadroTexto"/>
          <p:cNvSpPr txBox="1"/>
          <p:nvPr/>
        </p:nvSpPr>
        <p:spPr>
          <a:xfrm>
            <a:off x="4608880" y="4873798"/>
            <a:ext cx="683200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TRADUCIR</a:t>
            </a:r>
          </a:p>
        </p:txBody>
      </p:sp>
      <p:sp>
        <p:nvSpPr>
          <p:cNvPr id="46" name="45 CuadroTexto"/>
          <p:cNvSpPr txBox="1"/>
          <p:nvPr/>
        </p:nvSpPr>
        <p:spPr>
          <a:xfrm>
            <a:off x="4515905" y="5161830"/>
            <a:ext cx="776175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BIOGRAFÍAS</a:t>
            </a:r>
          </a:p>
        </p:txBody>
      </p:sp>
      <p:sp>
        <p:nvSpPr>
          <p:cNvPr id="47" name="46 CuadroTexto"/>
          <p:cNvSpPr txBox="1"/>
          <p:nvPr/>
        </p:nvSpPr>
        <p:spPr>
          <a:xfrm>
            <a:off x="4749944" y="5449862"/>
            <a:ext cx="542136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MAPAS</a:t>
            </a:r>
          </a:p>
        </p:txBody>
      </p:sp>
      <p:sp>
        <p:nvSpPr>
          <p:cNvPr id="48" name="47 CuadroTexto"/>
          <p:cNvSpPr txBox="1"/>
          <p:nvPr/>
        </p:nvSpPr>
        <p:spPr>
          <a:xfrm>
            <a:off x="4615292" y="5737894"/>
            <a:ext cx="676788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YOUTUBE</a:t>
            </a:r>
          </a:p>
        </p:txBody>
      </p:sp>
      <p:cxnSp>
        <p:nvCxnSpPr>
          <p:cNvPr id="49" name="48 Conector recto de flecha"/>
          <p:cNvCxnSpPr/>
          <p:nvPr/>
        </p:nvCxnSpPr>
        <p:spPr>
          <a:xfrm>
            <a:off x="5299795" y="2569542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 de flecha"/>
          <p:cNvCxnSpPr/>
          <p:nvPr/>
        </p:nvCxnSpPr>
        <p:spPr>
          <a:xfrm>
            <a:off x="5299795" y="2857574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 de flecha"/>
          <p:cNvCxnSpPr/>
          <p:nvPr/>
        </p:nvCxnSpPr>
        <p:spPr>
          <a:xfrm>
            <a:off x="5292080" y="3145606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58 Conector recto de flecha"/>
          <p:cNvCxnSpPr/>
          <p:nvPr/>
        </p:nvCxnSpPr>
        <p:spPr>
          <a:xfrm>
            <a:off x="5292080" y="3433638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59 Conector recto de flecha"/>
          <p:cNvCxnSpPr/>
          <p:nvPr/>
        </p:nvCxnSpPr>
        <p:spPr>
          <a:xfrm>
            <a:off x="5292080" y="3721670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Conector recto de flecha"/>
          <p:cNvCxnSpPr/>
          <p:nvPr/>
        </p:nvCxnSpPr>
        <p:spPr>
          <a:xfrm>
            <a:off x="5292080" y="4009702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61 Conector recto de flecha"/>
          <p:cNvCxnSpPr/>
          <p:nvPr/>
        </p:nvCxnSpPr>
        <p:spPr>
          <a:xfrm>
            <a:off x="5292080" y="4225726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 de flecha"/>
          <p:cNvCxnSpPr/>
          <p:nvPr/>
        </p:nvCxnSpPr>
        <p:spPr>
          <a:xfrm>
            <a:off x="5292080" y="4513758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 de flecha"/>
          <p:cNvCxnSpPr/>
          <p:nvPr/>
        </p:nvCxnSpPr>
        <p:spPr>
          <a:xfrm>
            <a:off x="5292080" y="4729782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 de flecha"/>
          <p:cNvCxnSpPr/>
          <p:nvPr/>
        </p:nvCxnSpPr>
        <p:spPr>
          <a:xfrm>
            <a:off x="5292080" y="5017814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65 Conector recto de flecha"/>
          <p:cNvCxnSpPr/>
          <p:nvPr/>
        </p:nvCxnSpPr>
        <p:spPr>
          <a:xfrm>
            <a:off x="5292080" y="5305846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66 Conector recto de flecha"/>
          <p:cNvCxnSpPr/>
          <p:nvPr/>
        </p:nvCxnSpPr>
        <p:spPr>
          <a:xfrm>
            <a:off x="5292080" y="5593878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 de flecha"/>
          <p:cNvCxnSpPr/>
          <p:nvPr/>
        </p:nvCxnSpPr>
        <p:spPr>
          <a:xfrm>
            <a:off x="5292080" y="5881910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 de flecha"/>
          <p:cNvCxnSpPr/>
          <p:nvPr/>
        </p:nvCxnSpPr>
        <p:spPr>
          <a:xfrm>
            <a:off x="4788024" y="1700808"/>
            <a:ext cx="864096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ángulo 41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0" name="Imagen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51" name="CuadroTexto 50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79512" y="1052736"/>
            <a:ext cx="8784976" cy="677108"/>
          </a:xfrm>
          <a:prstGeom prst="rect">
            <a:avLst/>
          </a:prstGeom>
          <a:solidFill>
            <a:srgbClr val="D99205"/>
          </a:solidFill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Diccionario</a:t>
            </a:r>
          </a:p>
          <a:p>
            <a:r>
              <a:rPr lang="es-E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Seleccionando una palabra se puede recurrir a la herramienta “Diccionario”.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88840"/>
            <a:ext cx="7962453" cy="4625697"/>
          </a:xfrm>
          <a:prstGeom prst="rect">
            <a:avLst/>
          </a:prstGeom>
          <a:noFill/>
          <a:ln w="28575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Rectangle 8"/>
          <p:cNvSpPr/>
          <p:nvPr/>
        </p:nvSpPr>
        <p:spPr>
          <a:xfrm>
            <a:off x="107504" y="580618"/>
            <a:ext cx="869173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AR" b="1" dirty="0">
                <a:solidFill>
                  <a:schemeClr val="bg1"/>
                </a:solidFill>
                <a:latin typeface="Calibri" pitchFamily="34" charset="0"/>
              </a:rPr>
              <a:t>RECURSOS ADICIONALES</a:t>
            </a:r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6516216" y="4869160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13" name="CuadroTexto 12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79512" y="1052736"/>
            <a:ext cx="8784976" cy="677108"/>
          </a:xfrm>
          <a:prstGeom prst="rect">
            <a:avLst/>
          </a:prstGeom>
          <a:solidFill>
            <a:srgbClr val="D99205"/>
          </a:solidFill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Wikipedia</a:t>
            </a:r>
            <a:endParaRPr lang="es-E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s-E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Seleccionando una palabra se puede recurrir a la herramienta “</a:t>
            </a:r>
            <a:r>
              <a:rPr lang="es-ES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Wikipedia</a:t>
            </a:r>
            <a:r>
              <a:rPr lang="es-E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”. </a:t>
            </a:r>
          </a:p>
        </p:txBody>
      </p:sp>
      <p:sp>
        <p:nvSpPr>
          <p:cNvPr id="6" name="Rectangle 8"/>
          <p:cNvSpPr/>
          <p:nvPr/>
        </p:nvSpPr>
        <p:spPr>
          <a:xfrm>
            <a:off x="107504" y="580618"/>
            <a:ext cx="869173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AR" b="1" dirty="0">
                <a:solidFill>
                  <a:schemeClr val="bg1"/>
                </a:solidFill>
                <a:latin typeface="Calibri" pitchFamily="34" charset="0"/>
              </a:rPr>
              <a:t>RECURSOS ADICIONALES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88840"/>
            <a:ext cx="7776864" cy="4353135"/>
          </a:xfrm>
          <a:prstGeom prst="rect">
            <a:avLst/>
          </a:prstGeom>
          <a:noFill/>
          <a:ln w="28575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621256"/>
            <a:ext cx="3995936" cy="2236744"/>
          </a:xfrm>
          <a:prstGeom prst="rect">
            <a:avLst/>
          </a:prstGeom>
          <a:noFill/>
          <a:ln w="28575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11" name="10 Conector recto de flecha"/>
          <p:cNvCxnSpPr/>
          <p:nvPr/>
        </p:nvCxnSpPr>
        <p:spPr>
          <a:xfrm>
            <a:off x="7092280" y="4005064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 flipH="1">
            <a:off x="4067944" y="4869160"/>
            <a:ext cx="504056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18" name="CuadroTexto 17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79512" y="1052736"/>
            <a:ext cx="8784976" cy="677108"/>
          </a:xfrm>
          <a:prstGeom prst="rect">
            <a:avLst/>
          </a:prstGeom>
          <a:solidFill>
            <a:srgbClr val="D99205"/>
          </a:solidFill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Traducir</a:t>
            </a:r>
          </a:p>
          <a:p>
            <a:r>
              <a:rPr lang="es-E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 pueden traducir textos a otros idiomas utilizando la herramienta “Traducir”. </a:t>
            </a:r>
          </a:p>
        </p:txBody>
      </p:sp>
      <p:sp>
        <p:nvSpPr>
          <p:cNvPr id="6" name="Rectangle 8"/>
          <p:cNvSpPr/>
          <p:nvPr/>
        </p:nvSpPr>
        <p:spPr>
          <a:xfrm>
            <a:off x="107504" y="580618"/>
            <a:ext cx="869173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AR" b="1" dirty="0">
                <a:solidFill>
                  <a:schemeClr val="bg1"/>
                </a:solidFill>
                <a:latin typeface="Calibri" pitchFamily="34" charset="0"/>
              </a:rPr>
              <a:t>RECURSOS ADICIONALES</a:t>
            </a: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8297182" cy="3253048"/>
          </a:xfrm>
          <a:prstGeom prst="rect">
            <a:avLst/>
          </a:prstGeom>
          <a:noFill/>
          <a:ln w="28575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2793" y="4171652"/>
            <a:ext cx="4789487" cy="2425700"/>
          </a:xfrm>
          <a:prstGeom prst="rect">
            <a:avLst/>
          </a:prstGeom>
          <a:noFill/>
          <a:ln w="28575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18" name="17 Conector recto de flecha"/>
          <p:cNvCxnSpPr/>
          <p:nvPr/>
        </p:nvCxnSpPr>
        <p:spPr>
          <a:xfrm>
            <a:off x="7164288" y="3789040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flipH="1">
            <a:off x="6876256" y="3933056"/>
            <a:ext cx="792088" cy="6480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15" name="CuadroTexto 14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79512" y="1052736"/>
            <a:ext cx="8784976" cy="677108"/>
          </a:xfrm>
          <a:prstGeom prst="rect">
            <a:avLst/>
          </a:prstGeom>
          <a:solidFill>
            <a:srgbClr val="D99205"/>
          </a:solidFill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Biografía</a:t>
            </a:r>
          </a:p>
          <a:p>
            <a:r>
              <a:rPr lang="es-E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 puede buscar la biografía de una persona utilizando la herramienta </a:t>
            </a:r>
            <a:r>
              <a:rPr lang="es-E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“Biografía”. </a:t>
            </a:r>
            <a:endParaRPr lang="es-E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8"/>
          <p:cNvSpPr/>
          <p:nvPr/>
        </p:nvSpPr>
        <p:spPr>
          <a:xfrm>
            <a:off x="107504" y="580618"/>
            <a:ext cx="869173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AR" b="1" dirty="0">
                <a:solidFill>
                  <a:schemeClr val="bg1"/>
                </a:solidFill>
                <a:latin typeface="Calibri" pitchFamily="34" charset="0"/>
              </a:rPr>
              <a:t>RECURSOS ADICIONALES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6105"/>
            <a:ext cx="8301045" cy="4749279"/>
          </a:xfrm>
          <a:prstGeom prst="rect">
            <a:avLst/>
          </a:prstGeom>
          <a:noFill/>
          <a:ln w="9525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12" name="11 Conector recto de flecha"/>
          <p:cNvCxnSpPr/>
          <p:nvPr/>
        </p:nvCxnSpPr>
        <p:spPr>
          <a:xfrm>
            <a:off x="1547664" y="2420888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>
            <a:off x="7020272" y="5517232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H="1">
            <a:off x="4860032" y="5661248"/>
            <a:ext cx="2592288" cy="7920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18" name="CuadroTexto 17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993" y="2060848"/>
            <a:ext cx="8726487" cy="4230687"/>
          </a:xfrm>
          <a:prstGeom prst="rect">
            <a:avLst/>
          </a:prstGeom>
          <a:noFill/>
          <a:ln w="28575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179512" y="1052736"/>
            <a:ext cx="8784976" cy="677108"/>
          </a:xfrm>
          <a:prstGeom prst="rect">
            <a:avLst/>
          </a:prstGeom>
          <a:solidFill>
            <a:srgbClr val="D99205"/>
          </a:solidFill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Mapas</a:t>
            </a:r>
          </a:p>
          <a:p>
            <a:r>
              <a:rPr lang="es-E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 pueden encontrar mapas de países y ciudades utilizando la herramienta “Mapas”. </a:t>
            </a:r>
          </a:p>
        </p:txBody>
      </p:sp>
      <p:sp>
        <p:nvSpPr>
          <p:cNvPr id="6" name="Rectangle 8"/>
          <p:cNvSpPr/>
          <p:nvPr/>
        </p:nvSpPr>
        <p:spPr>
          <a:xfrm>
            <a:off x="107504" y="580618"/>
            <a:ext cx="869173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AR" b="1" dirty="0">
                <a:solidFill>
                  <a:schemeClr val="bg1"/>
                </a:solidFill>
                <a:latin typeface="Calibri" pitchFamily="34" charset="0"/>
              </a:rPr>
              <a:t>RECURSOS ADICIONALES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017224"/>
            <a:ext cx="4255839" cy="3840776"/>
          </a:xfrm>
          <a:prstGeom prst="rect">
            <a:avLst/>
          </a:prstGeom>
          <a:noFill/>
          <a:ln w="28575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8" name="7 Conector recto de flecha"/>
          <p:cNvCxnSpPr/>
          <p:nvPr/>
        </p:nvCxnSpPr>
        <p:spPr>
          <a:xfrm>
            <a:off x="7452320" y="5517232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H="1" flipV="1">
            <a:off x="5148064" y="4941168"/>
            <a:ext cx="2664296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15" name="CuadroTexto 14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79512" y="1052736"/>
            <a:ext cx="8784976" cy="677108"/>
          </a:xfrm>
          <a:prstGeom prst="rect">
            <a:avLst/>
          </a:prstGeom>
          <a:solidFill>
            <a:srgbClr val="D99205"/>
          </a:solidFill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YouTube</a:t>
            </a:r>
            <a:endParaRPr lang="es-E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s-E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 pueden señalar textos y buscar luego vídeos relacionados con la herramienta “</a:t>
            </a:r>
            <a:r>
              <a:rPr lang="es-ES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YouTube</a:t>
            </a:r>
            <a:r>
              <a:rPr lang="es-E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”. </a:t>
            </a:r>
          </a:p>
        </p:txBody>
      </p:sp>
      <p:sp>
        <p:nvSpPr>
          <p:cNvPr id="6" name="Rectangle 8"/>
          <p:cNvSpPr/>
          <p:nvPr/>
        </p:nvSpPr>
        <p:spPr>
          <a:xfrm>
            <a:off x="107504" y="580618"/>
            <a:ext cx="869173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AR" b="1" dirty="0">
                <a:solidFill>
                  <a:schemeClr val="bg1"/>
                </a:solidFill>
                <a:latin typeface="Calibri" pitchFamily="34" charset="0"/>
              </a:rPr>
              <a:t>RECURSOS ADICIONALES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8568952" cy="3021104"/>
          </a:xfrm>
          <a:prstGeom prst="rect">
            <a:avLst/>
          </a:prstGeom>
          <a:noFill/>
          <a:ln w="28575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11" name="10 Conector recto de flecha"/>
          <p:cNvCxnSpPr/>
          <p:nvPr/>
        </p:nvCxnSpPr>
        <p:spPr>
          <a:xfrm>
            <a:off x="7308304" y="5085184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614612"/>
            <a:ext cx="2146300" cy="4243388"/>
          </a:xfrm>
          <a:prstGeom prst="rect">
            <a:avLst/>
          </a:prstGeom>
          <a:noFill/>
          <a:ln w="28575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13" name="12 Conector recto de flecha"/>
          <p:cNvCxnSpPr/>
          <p:nvPr/>
        </p:nvCxnSpPr>
        <p:spPr>
          <a:xfrm flipH="1" flipV="1">
            <a:off x="5076056" y="4725144"/>
            <a:ext cx="2592288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17" name="CuadroTexto 16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79512" y="1052736"/>
            <a:ext cx="8784976" cy="369332"/>
          </a:xfrm>
          <a:prstGeom prst="rect">
            <a:avLst/>
          </a:prstGeom>
          <a:solidFill>
            <a:srgbClr val="D99205"/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 pueden sombrear textos con colores, agregar notas descriptivas y marcadores de páginas.</a:t>
            </a:r>
          </a:p>
        </p:txBody>
      </p:sp>
      <p:sp>
        <p:nvSpPr>
          <p:cNvPr id="10" name="Rectangle 4"/>
          <p:cNvSpPr/>
          <p:nvPr/>
        </p:nvSpPr>
        <p:spPr>
          <a:xfrm>
            <a:off x="1115616" y="620688"/>
            <a:ext cx="70104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09352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SOMBREAR TEXTO, </a:t>
            </a:r>
            <a:r>
              <a:rPr lang="es-AR" sz="2000" b="1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ESCRIBIR NOTAS, SEÑALAR PÁGINAS</a:t>
            </a:r>
            <a:endParaRPr lang="es-ES" sz="2000" b="1" dirty="0">
              <a:solidFill>
                <a:schemeClr val="bg1"/>
              </a:solidFill>
              <a:latin typeface="Calibri"/>
              <a:ea typeface="+mn-ea"/>
              <a:cs typeface="Calibri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6872"/>
            <a:ext cx="8424936" cy="3898642"/>
          </a:xfrm>
          <a:prstGeom prst="rect">
            <a:avLst/>
          </a:prstGeom>
          <a:noFill/>
          <a:ln w="28575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14" name="13 Conector recto de flecha"/>
          <p:cNvCxnSpPr/>
          <p:nvPr/>
        </p:nvCxnSpPr>
        <p:spPr>
          <a:xfrm flipV="1">
            <a:off x="7884368" y="3922846"/>
            <a:ext cx="0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899592" y="5218990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>
            <a:off x="899592" y="3994854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19" name="CuadroTexto 18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79512" y="1052736"/>
            <a:ext cx="8784976" cy="646331"/>
          </a:xfrm>
          <a:prstGeom prst="rect">
            <a:avLst/>
          </a:prstGeom>
          <a:solidFill>
            <a:srgbClr val="D99205"/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Al trabajar con estas tres herramientas (sombreado con color, notas de texto y marcadores), quedarán guardadas las tareas sobre el documento</a:t>
            </a:r>
          </a:p>
        </p:txBody>
      </p:sp>
      <p:sp>
        <p:nvSpPr>
          <p:cNvPr id="10" name="Rectangle 4"/>
          <p:cNvSpPr/>
          <p:nvPr/>
        </p:nvSpPr>
        <p:spPr>
          <a:xfrm>
            <a:off x="1115616" y="620688"/>
            <a:ext cx="70104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09352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SOMBREAR TEXTO, </a:t>
            </a:r>
            <a:r>
              <a:rPr lang="es-AR" sz="2000" b="1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ESCRIBIR NOTAS, SEÑALAR PÁGINAS</a:t>
            </a:r>
            <a:endParaRPr lang="es-ES" sz="2000" b="1" dirty="0">
              <a:solidFill>
                <a:schemeClr val="bg1"/>
              </a:solidFill>
              <a:latin typeface="Calibri"/>
              <a:ea typeface="+mn-ea"/>
              <a:cs typeface="Calibri"/>
            </a:endParaRPr>
          </a:p>
        </p:txBody>
      </p:sp>
      <p:cxnSp>
        <p:nvCxnSpPr>
          <p:cNvPr id="16" name="15 Conector recto de flecha"/>
          <p:cNvCxnSpPr/>
          <p:nvPr/>
        </p:nvCxnSpPr>
        <p:spPr>
          <a:xfrm>
            <a:off x="3059831" y="3068960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7027302" cy="4066433"/>
          </a:xfrm>
          <a:prstGeom prst="rect">
            <a:avLst/>
          </a:prstGeom>
          <a:noFill/>
          <a:ln w="28575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11" name="10 Conector recto de flecha"/>
          <p:cNvCxnSpPr/>
          <p:nvPr/>
        </p:nvCxnSpPr>
        <p:spPr>
          <a:xfrm flipV="1">
            <a:off x="5364088" y="2564904"/>
            <a:ext cx="1584176" cy="14401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5597" y="3848695"/>
            <a:ext cx="3362907" cy="2964681"/>
          </a:xfrm>
          <a:prstGeom prst="rect">
            <a:avLst/>
          </a:prstGeom>
          <a:noFill/>
          <a:ln w="28575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18" name="17 Conector recto de flecha"/>
          <p:cNvCxnSpPr/>
          <p:nvPr/>
        </p:nvCxnSpPr>
        <p:spPr>
          <a:xfrm>
            <a:off x="7164288" y="2636912"/>
            <a:ext cx="432048" cy="172819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19" name="CuadroTexto 18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79512" y="1064930"/>
            <a:ext cx="8784976" cy="707886"/>
          </a:xfrm>
          <a:prstGeom prst="rect">
            <a:avLst/>
          </a:prstGeom>
          <a:solidFill>
            <a:srgbClr val="D99205"/>
          </a:solidFill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Colecciones</a:t>
            </a:r>
          </a:p>
          <a:p>
            <a:r>
              <a:rPr lang="es-E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Permite filtrar los títulos por la colección de interés</a:t>
            </a:r>
          </a:p>
        </p:txBody>
      </p:sp>
      <p:sp>
        <p:nvSpPr>
          <p:cNvPr id="7" name="Rectangle 8"/>
          <p:cNvSpPr/>
          <p:nvPr/>
        </p:nvSpPr>
        <p:spPr>
          <a:xfrm>
            <a:off x="107504" y="580618"/>
            <a:ext cx="869173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AR" b="1" dirty="0">
                <a:solidFill>
                  <a:schemeClr val="bg1"/>
                </a:solidFill>
                <a:latin typeface="Calibri" pitchFamily="34" charset="0"/>
              </a:rPr>
              <a:t>MÚLTIPLES OPCIONES DE BÚSQUEDA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16" name="CuadroTexto 15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8866187" cy="491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1259632" y="2555612"/>
            <a:ext cx="93610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ES" dirty="0">
              <a:ln>
                <a:solidFill>
                  <a:srgbClr val="FF0000"/>
                </a:solidFill>
              </a:ln>
              <a:solidFill>
                <a:srgbClr val="37E93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79512" y="1052736"/>
            <a:ext cx="8784976" cy="646331"/>
          </a:xfrm>
          <a:prstGeom prst="rect">
            <a:avLst/>
          </a:prstGeom>
          <a:solidFill>
            <a:srgbClr val="D99205"/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 puede seleccionar un texto para luego copiarlo y pegarlo por ejemplo en un documento Word o en un archivo de texto.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20888"/>
            <a:ext cx="8568952" cy="3620021"/>
          </a:xfrm>
          <a:prstGeom prst="rect">
            <a:avLst/>
          </a:prstGeom>
          <a:noFill/>
          <a:ln w="28575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11" name="10 Conector recto de flecha"/>
          <p:cNvCxnSpPr/>
          <p:nvPr/>
        </p:nvCxnSpPr>
        <p:spPr>
          <a:xfrm>
            <a:off x="7308304" y="4005064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>
            <a:off x="2195736" y="1916832"/>
            <a:ext cx="864096" cy="129614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4"/>
          <p:cNvSpPr/>
          <p:nvPr/>
        </p:nvSpPr>
        <p:spPr>
          <a:xfrm>
            <a:off x="1115616" y="620688"/>
            <a:ext cx="70104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09352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COPIAR y PEGAR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16" name="CuadroTexto 15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79512" y="1052736"/>
            <a:ext cx="8784976" cy="369332"/>
          </a:xfrm>
          <a:prstGeom prst="rect">
            <a:avLst/>
          </a:prstGeom>
          <a:solidFill>
            <a:srgbClr val="D99205"/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 pueden imprimir páginas al formato PDF, las cuales incluyen la cita bibliográfica del título.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29259"/>
            <a:ext cx="8568952" cy="3620021"/>
          </a:xfrm>
          <a:prstGeom prst="rect">
            <a:avLst/>
          </a:prstGeom>
          <a:noFill/>
          <a:ln w="28575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10" name="9 Conector recto de flecha"/>
          <p:cNvCxnSpPr/>
          <p:nvPr/>
        </p:nvCxnSpPr>
        <p:spPr>
          <a:xfrm>
            <a:off x="2987824" y="1772816"/>
            <a:ext cx="648072" cy="11521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H="1">
            <a:off x="3851920" y="5373216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4"/>
          <p:cNvSpPr/>
          <p:nvPr/>
        </p:nvSpPr>
        <p:spPr>
          <a:xfrm>
            <a:off x="1115616" y="620688"/>
            <a:ext cx="70104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09352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IMPRIMIR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16" name="CuadroTexto 15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79512" y="1052736"/>
            <a:ext cx="8784976" cy="369332"/>
          </a:xfrm>
          <a:prstGeom prst="rect">
            <a:avLst/>
          </a:prstGeom>
          <a:solidFill>
            <a:srgbClr val="D99205"/>
          </a:solidFill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 puede descargar la APP eLibro Reader para móviles y el nuevo lector para laptops o PC.</a:t>
            </a:r>
            <a:endParaRPr lang="es-E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4"/>
          <p:cNvSpPr/>
          <p:nvPr/>
        </p:nvSpPr>
        <p:spPr>
          <a:xfrm>
            <a:off x="1115616" y="620688"/>
            <a:ext cx="70104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09352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DESCARGA DE TÍTULOS</a:t>
            </a:r>
            <a:endParaRPr lang="es-ES" sz="2000" b="1" dirty="0">
              <a:solidFill>
                <a:schemeClr val="bg1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19" name="CuadroTexto 18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1863" y="1772816"/>
            <a:ext cx="7278687" cy="4699000"/>
          </a:xfrm>
          <a:prstGeom prst="rect">
            <a:avLst/>
          </a:prstGeom>
          <a:noFill/>
          <a:ln w="9525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13" name="12 Conector recto de flecha"/>
          <p:cNvCxnSpPr/>
          <p:nvPr/>
        </p:nvCxnSpPr>
        <p:spPr>
          <a:xfrm flipV="1">
            <a:off x="7164288" y="5568834"/>
            <a:ext cx="0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>
            <a:off x="1979712" y="3264578"/>
            <a:ext cx="639688" cy="6396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>
            <a:off x="5076056" y="4560722"/>
            <a:ext cx="50405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79512" y="1052736"/>
            <a:ext cx="8784976" cy="369332"/>
          </a:xfrm>
          <a:prstGeom prst="rect">
            <a:avLst/>
          </a:prstGeom>
          <a:solidFill>
            <a:srgbClr val="D99205"/>
          </a:solidFill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 puede descargar la APP eLibro Reader para móviles y el nuevo lector para laptops o PC.</a:t>
            </a:r>
            <a:endParaRPr lang="es-E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4"/>
          <p:cNvSpPr/>
          <p:nvPr/>
        </p:nvSpPr>
        <p:spPr>
          <a:xfrm>
            <a:off x="1115616" y="620688"/>
            <a:ext cx="70104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09352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DESCARGA DE TÍTULOS</a:t>
            </a:r>
            <a:endParaRPr lang="es-ES" sz="2000" b="1" dirty="0">
              <a:solidFill>
                <a:schemeClr val="bg1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19" name="CuadroTexto 18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820104"/>
            <a:ext cx="7200800" cy="4633232"/>
          </a:xfrm>
          <a:prstGeom prst="rect">
            <a:avLst/>
          </a:prstGeom>
          <a:noFill/>
          <a:ln w="28575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872810"/>
            <a:ext cx="4320480" cy="3603255"/>
          </a:xfrm>
          <a:prstGeom prst="rect">
            <a:avLst/>
          </a:prstGeom>
          <a:noFill/>
          <a:ln w="9525">
            <a:solidFill>
              <a:schemeClr val="bg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22" name="21 Conector recto de flecha"/>
          <p:cNvCxnSpPr/>
          <p:nvPr/>
        </p:nvCxnSpPr>
        <p:spPr>
          <a:xfrm>
            <a:off x="2411760" y="3212976"/>
            <a:ext cx="57606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/>
          <p:nvPr/>
        </p:nvCxnSpPr>
        <p:spPr>
          <a:xfrm>
            <a:off x="4932040" y="5157192"/>
            <a:ext cx="57606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>
            <a:off x="4572000" y="3212976"/>
            <a:ext cx="57606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/>
          <p:nvPr/>
        </p:nvCxnSpPr>
        <p:spPr>
          <a:xfrm>
            <a:off x="2411760" y="4509120"/>
            <a:ext cx="57606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79512" y="1052736"/>
            <a:ext cx="8784976" cy="369332"/>
          </a:xfrm>
          <a:prstGeom prst="rect">
            <a:avLst/>
          </a:prstGeom>
          <a:solidFill>
            <a:srgbClr val="D99205"/>
          </a:solidFill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Luego de obtener la APP o lector, se selecciona los días de préstamo y se descarga el título.</a:t>
            </a:r>
            <a:endParaRPr lang="es-E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4"/>
          <p:cNvSpPr/>
          <p:nvPr/>
        </p:nvSpPr>
        <p:spPr>
          <a:xfrm>
            <a:off x="1115616" y="620688"/>
            <a:ext cx="70104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09352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DESCARGA DE TÍTULOS</a:t>
            </a:r>
            <a:endParaRPr lang="es-ES" sz="2000" b="1" dirty="0">
              <a:solidFill>
                <a:schemeClr val="bg1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19" name="CuadroTexto 18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820104"/>
            <a:ext cx="7200800" cy="4633232"/>
          </a:xfrm>
          <a:prstGeom prst="rect">
            <a:avLst/>
          </a:prstGeom>
          <a:noFill/>
          <a:ln w="28575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2204864"/>
            <a:ext cx="4320480" cy="2880320"/>
          </a:xfrm>
          <a:prstGeom prst="rect">
            <a:avLst/>
          </a:prstGeom>
          <a:noFill/>
          <a:ln w="9525">
            <a:solidFill>
              <a:schemeClr val="bg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13" name="12 Conector recto de flecha"/>
          <p:cNvCxnSpPr/>
          <p:nvPr/>
        </p:nvCxnSpPr>
        <p:spPr>
          <a:xfrm flipH="1">
            <a:off x="2915816" y="1484784"/>
            <a:ext cx="1152128" cy="172819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>
            <a:off x="3203848" y="3501008"/>
            <a:ext cx="2376264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79512" y="1052736"/>
            <a:ext cx="8784976" cy="369332"/>
          </a:xfrm>
          <a:prstGeom prst="rect">
            <a:avLst/>
          </a:prstGeom>
          <a:solidFill>
            <a:srgbClr val="D99205"/>
          </a:solidFill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Lectura del titulo con eLibro Reader en móviles – Lectura en laptops o PC con el nuevo lector</a:t>
            </a:r>
            <a:endParaRPr lang="es-E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4"/>
          <p:cNvSpPr/>
          <p:nvPr/>
        </p:nvSpPr>
        <p:spPr>
          <a:xfrm>
            <a:off x="1115616" y="620688"/>
            <a:ext cx="70104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09352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DESCARGA DE TÍTULOS</a:t>
            </a:r>
            <a:endParaRPr lang="es-ES" sz="2000" b="1" dirty="0">
              <a:solidFill>
                <a:schemeClr val="bg1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19" name="CuadroTexto 18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338" y="1700808"/>
            <a:ext cx="1826374" cy="3024336"/>
          </a:xfrm>
          <a:prstGeom prst="rect">
            <a:avLst/>
          </a:prstGeom>
          <a:noFill/>
          <a:ln w="28575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25" name="24 Conector recto de flecha"/>
          <p:cNvCxnSpPr/>
          <p:nvPr/>
        </p:nvCxnSpPr>
        <p:spPr>
          <a:xfrm flipH="1">
            <a:off x="1835696" y="1484784"/>
            <a:ext cx="864096" cy="129614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Elipse"/>
          <p:cNvSpPr/>
          <p:nvPr/>
        </p:nvSpPr>
        <p:spPr>
          <a:xfrm>
            <a:off x="971600" y="2564904"/>
            <a:ext cx="1224136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2050" name="Picture 2" descr="C:\Users\FABIO\Downloads\WhatsApp Image 2019-08-27 at 3.16.48 PM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184355"/>
            <a:ext cx="2000820" cy="3557013"/>
          </a:xfrm>
          <a:prstGeom prst="rect">
            <a:avLst/>
          </a:prstGeom>
          <a:noFill/>
          <a:ln>
            <a:solidFill>
              <a:schemeClr val="bg1">
                <a:lumMod val="50000"/>
                <a:lumOff val="50000"/>
              </a:schemeClr>
            </a:solidFill>
          </a:ln>
        </p:spPr>
      </p:pic>
      <p:cxnSp>
        <p:nvCxnSpPr>
          <p:cNvPr id="21" name="20 Conector recto de flecha"/>
          <p:cNvCxnSpPr/>
          <p:nvPr/>
        </p:nvCxnSpPr>
        <p:spPr>
          <a:xfrm>
            <a:off x="1763688" y="3501008"/>
            <a:ext cx="504056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6054783" y="1628800"/>
            <a:ext cx="2837697" cy="2304256"/>
          </a:xfrm>
          <a:prstGeom prst="rect">
            <a:avLst/>
          </a:prstGeom>
          <a:noFill/>
          <a:ln w="9525">
            <a:solidFill>
              <a:schemeClr val="bg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35" name="34 Conector recto de flecha"/>
          <p:cNvCxnSpPr/>
          <p:nvPr/>
        </p:nvCxnSpPr>
        <p:spPr>
          <a:xfrm>
            <a:off x="6948264" y="1484784"/>
            <a:ext cx="648072" cy="93610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35 Elipse"/>
          <p:cNvSpPr/>
          <p:nvPr/>
        </p:nvSpPr>
        <p:spPr>
          <a:xfrm>
            <a:off x="7236296" y="2204864"/>
            <a:ext cx="1224136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149080"/>
            <a:ext cx="4614444" cy="2459207"/>
          </a:xfrm>
          <a:prstGeom prst="rect">
            <a:avLst/>
          </a:prstGeom>
          <a:noFill/>
          <a:ln w="9525">
            <a:solidFill>
              <a:schemeClr val="bg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43" name="42 Conector recto de flecha"/>
          <p:cNvCxnSpPr/>
          <p:nvPr/>
        </p:nvCxnSpPr>
        <p:spPr>
          <a:xfrm flipH="1">
            <a:off x="7164288" y="3212976"/>
            <a:ext cx="648072" cy="11521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2" descr="2Q=="/>
          <p:cNvSpPr>
            <a:spLocks noChangeAspect="1" noChangeArrowheads="1"/>
          </p:cNvSpPr>
          <p:nvPr/>
        </p:nvSpPr>
        <p:spPr bwMode="auto">
          <a:xfrm>
            <a:off x="4892675" y="357748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AR"/>
          </a:p>
        </p:txBody>
      </p:sp>
      <p:sp>
        <p:nvSpPr>
          <p:cNvPr id="20" name="AutoShape 64" descr="2Q=="/>
          <p:cNvSpPr>
            <a:spLocks noChangeAspect="1" noChangeArrowheads="1"/>
          </p:cNvSpPr>
          <p:nvPr/>
        </p:nvSpPr>
        <p:spPr bwMode="auto">
          <a:xfrm>
            <a:off x="4892675" y="357748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AR"/>
          </a:p>
        </p:txBody>
      </p:sp>
      <p:pic>
        <p:nvPicPr>
          <p:cNvPr id="25" name="Picture 71" descr="ANd9GcTzujamu78b52lMWC5Sd5YzzKSdxdTdhxtv4QkRBRiGen0LI3pc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44824"/>
            <a:ext cx="1224136" cy="12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73" descr="9k="/>
          <p:cNvSpPr>
            <a:spLocks noChangeAspect="1" noChangeArrowheads="1"/>
          </p:cNvSpPr>
          <p:nvPr/>
        </p:nvSpPr>
        <p:spPr bwMode="auto">
          <a:xfrm>
            <a:off x="4892675" y="357748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AR"/>
          </a:p>
        </p:txBody>
      </p:sp>
      <p:sp>
        <p:nvSpPr>
          <p:cNvPr id="27" name="AutoShape 75" descr="9k="/>
          <p:cNvSpPr>
            <a:spLocks noChangeAspect="1" noChangeArrowheads="1"/>
          </p:cNvSpPr>
          <p:nvPr/>
        </p:nvSpPr>
        <p:spPr bwMode="auto">
          <a:xfrm>
            <a:off x="4892675" y="357748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AR"/>
          </a:p>
        </p:txBody>
      </p:sp>
      <p:sp>
        <p:nvSpPr>
          <p:cNvPr id="29" name="AutoShape 78" descr="Z"/>
          <p:cNvSpPr>
            <a:spLocks noChangeAspect="1" noChangeArrowheads="1"/>
          </p:cNvSpPr>
          <p:nvPr/>
        </p:nvSpPr>
        <p:spPr bwMode="auto">
          <a:xfrm>
            <a:off x="4892675" y="357748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AR"/>
          </a:p>
        </p:txBody>
      </p:sp>
      <p:sp>
        <p:nvSpPr>
          <p:cNvPr id="40" name="39 CuadroTexto"/>
          <p:cNvSpPr txBox="1"/>
          <p:nvPr/>
        </p:nvSpPr>
        <p:spPr>
          <a:xfrm>
            <a:off x="631502" y="835862"/>
            <a:ext cx="8010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Editoriales que forman parte de nuestra Colección de Bibliografía Básica </a:t>
            </a:r>
            <a:endParaRPr lang="es-E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1" name="Picture 10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79" y="3501008"/>
            <a:ext cx="2136237" cy="1602178"/>
          </a:xfrm>
          <a:prstGeom prst="rect">
            <a:avLst/>
          </a:prstGeom>
        </p:spPr>
      </p:pic>
      <p:sp>
        <p:nvSpPr>
          <p:cNvPr id="13316" name="AutoShape 4" descr="Resultado de imagen para oxford editorial"/>
          <p:cNvSpPr>
            <a:spLocks noChangeAspect="1" noChangeArrowheads="1"/>
          </p:cNvSpPr>
          <p:nvPr/>
        </p:nvSpPr>
        <p:spPr bwMode="auto">
          <a:xfrm>
            <a:off x="155575" y="-1020763"/>
            <a:ext cx="7620000" cy="2133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3318" name="AutoShape 6" descr="Resultado de imagen para oxford editorial"/>
          <p:cNvSpPr>
            <a:spLocks noChangeAspect="1" noChangeArrowheads="1"/>
          </p:cNvSpPr>
          <p:nvPr/>
        </p:nvSpPr>
        <p:spPr bwMode="auto">
          <a:xfrm>
            <a:off x="155575" y="-1020763"/>
            <a:ext cx="7620000" cy="2133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3320" name="Picture 8" descr="Imagen relacion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4236" y="4077072"/>
            <a:ext cx="1978164" cy="557264"/>
          </a:xfrm>
          <a:prstGeom prst="rect">
            <a:avLst/>
          </a:prstGeom>
          <a:noFill/>
        </p:spPr>
      </p:pic>
      <p:pic>
        <p:nvPicPr>
          <p:cNvPr id="13322" name="Picture 10" descr="Resultado de imagen para Pears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068960"/>
            <a:ext cx="2915671" cy="1700808"/>
          </a:xfrm>
          <a:prstGeom prst="rect">
            <a:avLst/>
          </a:prstGeom>
          <a:noFill/>
        </p:spPr>
      </p:pic>
      <p:sp>
        <p:nvSpPr>
          <p:cNvPr id="13324" name="AutoShape 12" descr="Resultado de imagen para editorial Patria"/>
          <p:cNvSpPr>
            <a:spLocks noChangeAspect="1" noChangeArrowheads="1"/>
          </p:cNvSpPr>
          <p:nvPr/>
        </p:nvSpPr>
        <p:spPr bwMode="auto">
          <a:xfrm>
            <a:off x="155575" y="-1684338"/>
            <a:ext cx="6029325" cy="3514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3326" name="Picture 14" descr="Imagen relacionad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383" y="1700808"/>
            <a:ext cx="2535449" cy="1475632"/>
          </a:xfrm>
          <a:prstGeom prst="rect">
            <a:avLst/>
          </a:prstGeom>
          <a:noFill/>
        </p:spPr>
      </p:pic>
      <p:pic>
        <p:nvPicPr>
          <p:cNvPr id="13330" name="Picture 18" descr="Resultado de imagen para elsevi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1714474"/>
            <a:ext cx="1425802" cy="1570510"/>
          </a:xfrm>
          <a:prstGeom prst="rect">
            <a:avLst/>
          </a:prstGeom>
          <a:noFill/>
        </p:spPr>
      </p:pic>
      <p:pic>
        <p:nvPicPr>
          <p:cNvPr id="22" name="Picture 2" descr="Resultado de imagen para Gedis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4576142"/>
            <a:ext cx="1589162" cy="1589162"/>
          </a:xfrm>
          <a:prstGeom prst="rect">
            <a:avLst/>
          </a:prstGeom>
          <a:noFill/>
        </p:spPr>
      </p:pic>
      <p:sp>
        <p:nvSpPr>
          <p:cNvPr id="31" name="Rectángulo 30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33" name="CuadroTexto 32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0" y="6310485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7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19" y="1173833"/>
            <a:ext cx="1048197" cy="71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mmoderno3"/>
          <p:cNvPicPr>
            <a:picLocks noChangeAspect="1" noChangeArrowheads="1"/>
          </p:cNvPicPr>
          <p:nvPr/>
        </p:nvPicPr>
        <p:blipFill>
          <a:blip r:embed="rId3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3413" y="4592340"/>
            <a:ext cx="2581275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2889" y="2561918"/>
            <a:ext cx="10414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1041" y="1057066"/>
            <a:ext cx="1323975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071265"/>
            <a:ext cx="106997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2"/>
          <p:cNvPicPr>
            <a:picLocks noChangeAspect="1" noChangeArrowheads="1"/>
          </p:cNvPicPr>
          <p:nvPr/>
        </p:nvPicPr>
        <p:blipFill>
          <a:blip r:embed="rId7" cstate="print">
            <a:lum bright="-12000"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03215"/>
            <a:ext cx="1138237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0389" y="4301937"/>
            <a:ext cx="2407716" cy="45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1"/>
          <p:cNvPicPr>
            <a:picLocks noChangeAspect="1" noChangeArrowheads="1"/>
          </p:cNvPicPr>
          <p:nvPr/>
        </p:nvPicPr>
        <p:blipFill>
          <a:blip r:embed="rId9" cstate="print">
            <a:lum bright="-18000" contrast="3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30002"/>
            <a:ext cx="1008062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5" descr="logo_editoria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8441" y="4222285"/>
            <a:ext cx="1255247" cy="72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62" descr="2Q=="/>
          <p:cNvSpPr>
            <a:spLocks noChangeAspect="1" noChangeArrowheads="1"/>
          </p:cNvSpPr>
          <p:nvPr/>
        </p:nvSpPr>
        <p:spPr bwMode="auto">
          <a:xfrm>
            <a:off x="4892675" y="343346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AR"/>
          </a:p>
        </p:txBody>
      </p:sp>
      <p:sp>
        <p:nvSpPr>
          <p:cNvPr id="20" name="AutoShape 64" descr="2Q=="/>
          <p:cNvSpPr>
            <a:spLocks noChangeAspect="1" noChangeArrowheads="1"/>
          </p:cNvSpPr>
          <p:nvPr/>
        </p:nvSpPr>
        <p:spPr bwMode="auto">
          <a:xfrm>
            <a:off x="4892675" y="343346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AR"/>
          </a:p>
        </p:txBody>
      </p:sp>
      <p:pic>
        <p:nvPicPr>
          <p:cNvPr id="21" name="Picture 6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663" y="5876627"/>
            <a:ext cx="2174081" cy="56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7" descr="ANd9GcSQqypwSWgOrjWHGdvaNdIU8BSAmyr-1HN66v5eqwTGFK2GC6SBjQ"/>
          <p:cNvPicPr>
            <a:picLocks noChangeAspect="1" noChangeArrowheads="1"/>
          </p:cNvPicPr>
          <p:nvPr/>
        </p:nvPicPr>
        <p:blipFill>
          <a:blip r:embed="rId12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189116"/>
            <a:ext cx="1238069" cy="8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5279" y="5566321"/>
            <a:ext cx="1865193" cy="36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8565"/>
            <a:ext cx="944562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73" descr="9k="/>
          <p:cNvSpPr>
            <a:spLocks noChangeAspect="1" noChangeArrowheads="1"/>
          </p:cNvSpPr>
          <p:nvPr/>
        </p:nvSpPr>
        <p:spPr bwMode="auto">
          <a:xfrm>
            <a:off x="4892675" y="343346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AR"/>
          </a:p>
        </p:txBody>
      </p:sp>
      <p:sp>
        <p:nvSpPr>
          <p:cNvPr id="27" name="AutoShape 75" descr="9k="/>
          <p:cNvSpPr>
            <a:spLocks noChangeAspect="1" noChangeArrowheads="1"/>
          </p:cNvSpPr>
          <p:nvPr/>
        </p:nvSpPr>
        <p:spPr bwMode="auto">
          <a:xfrm>
            <a:off x="4892675" y="343346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AR"/>
          </a:p>
        </p:txBody>
      </p:sp>
      <p:pic>
        <p:nvPicPr>
          <p:cNvPr id="28" name="Picture 76"/>
          <p:cNvPicPr>
            <a:picLocks noChangeAspect="1" noChangeArrowheads="1"/>
          </p:cNvPicPr>
          <p:nvPr/>
        </p:nvPicPr>
        <p:blipFill>
          <a:blip r:embed="rId15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126161"/>
            <a:ext cx="1018890" cy="9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AutoShape 78" descr="Z"/>
          <p:cNvSpPr>
            <a:spLocks noChangeAspect="1" noChangeArrowheads="1"/>
          </p:cNvSpPr>
          <p:nvPr/>
        </p:nvSpPr>
        <p:spPr bwMode="auto">
          <a:xfrm>
            <a:off x="4892675" y="343346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AR"/>
          </a:p>
        </p:txBody>
      </p:sp>
      <p:pic>
        <p:nvPicPr>
          <p:cNvPr id="30" name="Picture 79"/>
          <p:cNvPicPr>
            <a:picLocks noChangeAspect="1" noChangeArrowheads="1"/>
          </p:cNvPicPr>
          <p:nvPr/>
        </p:nvPicPr>
        <p:blipFill>
          <a:blip r:embed="rId16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13993"/>
            <a:ext cx="936104" cy="111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0"/>
          <p:cNvPicPr>
            <a:picLocks noChangeAspect="1" noChangeArrowheads="1"/>
          </p:cNvPicPr>
          <p:nvPr/>
        </p:nvPicPr>
        <p:blipFill>
          <a:blip r:embed="rId17" cstate="print">
            <a:lum bright="-6000" contrast="4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823866"/>
            <a:ext cx="1668564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1946" y="2727959"/>
            <a:ext cx="936104" cy="94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9"/>
          <p:cNvPicPr>
            <a:picLocks noChangeAspect="1" noChangeArrowheads="1"/>
          </p:cNvPicPr>
          <p:nvPr/>
        </p:nvPicPr>
        <p:blipFill>
          <a:blip r:embed="rId19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142385"/>
            <a:ext cx="2170288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0"/>
          <p:cNvPicPr>
            <a:picLocks noChangeAspect="1" noChangeArrowheads="1"/>
          </p:cNvPicPr>
          <p:nvPr/>
        </p:nvPicPr>
        <p:blipFill>
          <a:blip r:embed="rId20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970290"/>
            <a:ext cx="2016125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91"/>
          <p:cNvPicPr>
            <a:picLocks noChangeAspect="1" noChangeArrowheads="1"/>
          </p:cNvPicPr>
          <p:nvPr/>
        </p:nvPicPr>
        <p:blipFill>
          <a:blip r:embed="rId21" cstate="print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0012" y="5876627"/>
            <a:ext cx="22082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9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86001"/>
            <a:ext cx="2003747" cy="95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96"/>
          <p:cNvPicPr>
            <a:picLocks noChangeAspect="1" noChangeArrowheads="1"/>
          </p:cNvPicPr>
          <p:nvPr/>
        </p:nvPicPr>
        <p:blipFill>
          <a:blip r:embed="rId23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3938290"/>
            <a:ext cx="1048643" cy="129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00"/>
          <p:cNvPicPr>
            <a:picLocks noChangeAspect="1" noChangeArrowheads="1"/>
          </p:cNvPicPr>
          <p:nvPr/>
        </p:nvPicPr>
        <p:blipFill>
          <a:blip r:embed="rId24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0002"/>
            <a:ext cx="1514475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3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73833"/>
            <a:ext cx="1902383" cy="75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39 CuadroTexto"/>
          <p:cNvSpPr txBox="1"/>
          <p:nvPr/>
        </p:nvSpPr>
        <p:spPr>
          <a:xfrm>
            <a:off x="3451003" y="486762"/>
            <a:ext cx="2057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Mas Editoriales… </a:t>
            </a:r>
            <a:endParaRPr lang="es-E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46" name="CuadroTexto 45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7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021" y="908720"/>
            <a:ext cx="2592387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8" descr="2Q=="/>
          <p:cNvSpPr>
            <a:spLocks noChangeAspect="1" noChangeArrowheads="1"/>
          </p:cNvSpPr>
          <p:nvPr/>
        </p:nvSpPr>
        <p:spPr bwMode="auto">
          <a:xfrm>
            <a:off x="4805363" y="3153618"/>
            <a:ext cx="2809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AR"/>
          </a:p>
        </p:txBody>
      </p:sp>
      <p:pic>
        <p:nvPicPr>
          <p:cNvPr id="10" name="Picture 21" descr="ANd9GcQyyYL2j0bsOJtBW3PbiHCpmgCnXwyfhexxDh5sjgyPIdhA75RT4A"/>
          <p:cNvPicPr>
            <a:picLocks noChangeAspect="1" noChangeArrowheads="1"/>
          </p:cNvPicPr>
          <p:nvPr/>
        </p:nvPicPr>
        <p:blipFill>
          <a:blip r:embed="rId3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38755"/>
            <a:ext cx="1852613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25" descr="2Q=="/>
          <p:cNvSpPr>
            <a:spLocks noChangeAspect="1" noChangeArrowheads="1"/>
          </p:cNvSpPr>
          <p:nvPr/>
        </p:nvSpPr>
        <p:spPr bwMode="auto">
          <a:xfrm>
            <a:off x="4805363" y="3153618"/>
            <a:ext cx="2809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AR"/>
          </a:p>
        </p:txBody>
      </p:sp>
      <p:sp>
        <p:nvSpPr>
          <p:cNvPr id="12" name="AutoShape 27" descr="2Q=="/>
          <p:cNvSpPr>
            <a:spLocks noChangeAspect="1" noChangeArrowheads="1"/>
          </p:cNvSpPr>
          <p:nvPr/>
        </p:nvSpPr>
        <p:spPr bwMode="auto">
          <a:xfrm>
            <a:off x="4805363" y="3153618"/>
            <a:ext cx="2809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AR"/>
          </a:p>
        </p:txBody>
      </p:sp>
      <p:pic>
        <p:nvPicPr>
          <p:cNvPr id="13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663" y="2557855"/>
            <a:ext cx="16557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9"/>
          <p:cNvPicPr>
            <a:picLocks noChangeAspect="1" noChangeArrowheads="1"/>
          </p:cNvPicPr>
          <p:nvPr/>
        </p:nvPicPr>
        <p:blipFill>
          <a:blip r:embed="rId5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9425" y="2281630"/>
            <a:ext cx="158273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1" descr="1306796588_211273552_3-LAP-TOPS-LENOVO-G-550-IBM-CLUB-DE-LECTORES-Y-CORREO-DEL-MAESTRO-La-Paz"/>
          <p:cNvPicPr>
            <a:picLocks noChangeAspect="1" noChangeArrowheads="1"/>
          </p:cNvPicPr>
          <p:nvPr/>
        </p:nvPicPr>
        <p:blipFill>
          <a:blip r:embed="rId6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36230"/>
            <a:ext cx="1608138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3" descr="logoedilar"/>
          <p:cNvPicPr>
            <a:picLocks noChangeAspect="1" noChangeArrowheads="1"/>
          </p:cNvPicPr>
          <p:nvPr/>
        </p:nvPicPr>
        <p:blipFill>
          <a:blip r:embed="rId7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9294" y="4083893"/>
            <a:ext cx="18986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5" descr="ANd9GcRmbWQn0ngBvI4bzes5UxOdUtDFVIjuehoPKKWc1OyFVL5iF0b_"/>
          <p:cNvPicPr>
            <a:picLocks noChangeAspect="1" noChangeArrowheads="1"/>
          </p:cNvPicPr>
          <p:nvPr/>
        </p:nvPicPr>
        <p:blipFill>
          <a:blip r:embed="rId8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9040"/>
            <a:ext cx="1709560" cy="96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7" descr="ANd9GcT824HqTCWRKbTFjSybCV1XFnApd5Ag3GSJnqAibIX4c-yUAf82ow"/>
          <p:cNvPicPr>
            <a:picLocks noChangeAspect="1" noChangeArrowheads="1"/>
          </p:cNvPicPr>
          <p:nvPr/>
        </p:nvPicPr>
        <p:blipFill>
          <a:blip r:embed="rId9" cstate="print">
            <a:lum bright="-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36912"/>
            <a:ext cx="1287595" cy="74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3"/>
          <p:cNvPicPr>
            <a:picLocks noChangeAspect="1" noChangeArrowheads="1"/>
          </p:cNvPicPr>
          <p:nvPr/>
        </p:nvPicPr>
        <p:blipFill>
          <a:blip r:embed="rId10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492896"/>
            <a:ext cx="15748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4"/>
          <p:cNvPicPr>
            <a:picLocks noChangeAspect="1" noChangeArrowheads="1"/>
          </p:cNvPicPr>
          <p:nvPr/>
        </p:nvPicPr>
        <p:blipFill>
          <a:blip r:embed="rId11" cstate="print">
            <a:lum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941168"/>
            <a:ext cx="41052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013176"/>
            <a:ext cx="2088232" cy="45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AutoShape 47" descr="9k="/>
          <p:cNvSpPr>
            <a:spLocks noChangeAspect="1" noChangeArrowheads="1"/>
          </p:cNvSpPr>
          <p:nvPr/>
        </p:nvSpPr>
        <p:spPr bwMode="auto">
          <a:xfrm>
            <a:off x="4876800" y="308218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AR"/>
          </a:p>
        </p:txBody>
      </p:sp>
      <p:sp>
        <p:nvSpPr>
          <p:cNvPr id="23" name="AutoShape 50" descr="Z"/>
          <p:cNvSpPr>
            <a:spLocks noChangeAspect="1" noChangeArrowheads="1"/>
          </p:cNvSpPr>
          <p:nvPr/>
        </p:nvSpPr>
        <p:spPr bwMode="auto">
          <a:xfrm>
            <a:off x="4876800" y="308218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AR"/>
          </a:p>
        </p:txBody>
      </p:sp>
      <p:sp>
        <p:nvSpPr>
          <p:cNvPr id="24" name="AutoShape 52" descr="Z"/>
          <p:cNvSpPr>
            <a:spLocks noChangeAspect="1" noChangeArrowheads="1"/>
          </p:cNvSpPr>
          <p:nvPr/>
        </p:nvSpPr>
        <p:spPr bwMode="auto">
          <a:xfrm>
            <a:off x="4876800" y="308218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AR"/>
          </a:p>
        </p:txBody>
      </p:sp>
      <p:sp>
        <p:nvSpPr>
          <p:cNvPr id="25" name="AutoShape 55" descr="2Q=="/>
          <p:cNvSpPr>
            <a:spLocks noChangeAspect="1" noChangeArrowheads="1"/>
          </p:cNvSpPr>
          <p:nvPr/>
        </p:nvSpPr>
        <p:spPr bwMode="auto">
          <a:xfrm>
            <a:off x="4876800" y="308218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AR"/>
          </a:p>
        </p:txBody>
      </p:sp>
      <p:pic>
        <p:nvPicPr>
          <p:cNvPr id="26" name="Picture 5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5733256"/>
            <a:ext cx="234315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7"/>
          <p:cNvPicPr>
            <a:picLocks noChangeAspect="1" noChangeArrowheads="1"/>
          </p:cNvPicPr>
          <p:nvPr/>
        </p:nvPicPr>
        <p:blipFill>
          <a:blip r:embed="rId14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661248"/>
            <a:ext cx="210978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8"/>
          <p:cNvPicPr>
            <a:picLocks noChangeAspect="1" noChangeArrowheads="1"/>
          </p:cNvPicPr>
          <p:nvPr/>
        </p:nvPicPr>
        <p:blipFill>
          <a:blip r:embed="rId15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3874" y="5805264"/>
            <a:ext cx="21145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9" descr="editorial_complutense"/>
          <p:cNvPicPr>
            <a:picLocks noChangeAspect="1" noChangeArrowheads="1"/>
          </p:cNvPicPr>
          <p:nvPr/>
        </p:nvPicPr>
        <p:blipFill>
          <a:blip r:embed="rId16" cstate="print">
            <a:lum bright="-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46888"/>
            <a:ext cx="2466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861048"/>
            <a:ext cx="162138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0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880" y="1044561"/>
            <a:ext cx="1296000" cy="972000"/>
          </a:xfrm>
          <a:prstGeom prst="rect">
            <a:avLst/>
          </a:prstGeom>
        </p:spPr>
      </p:pic>
      <p:pic>
        <p:nvPicPr>
          <p:cNvPr id="33" name="Picture 10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8064" y="1035893"/>
            <a:ext cx="1260000" cy="945000"/>
          </a:xfrm>
          <a:prstGeom prst="rect">
            <a:avLst/>
          </a:prstGeom>
        </p:spPr>
      </p:pic>
      <p:pic>
        <p:nvPicPr>
          <p:cNvPr id="34" name="Picture 10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688" y="1044561"/>
            <a:ext cx="1296000" cy="972000"/>
          </a:xfrm>
          <a:prstGeom prst="rect">
            <a:avLst/>
          </a:prstGeom>
        </p:spPr>
      </p:pic>
      <p:sp>
        <p:nvSpPr>
          <p:cNvPr id="37" name="Rectángulo 36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39" name="CuadroTexto 38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 Imagen" descr="editoriales_v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68627"/>
            <a:ext cx="5735989" cy="111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10 Imagen" descr="editoriales_v8.jpg"/>
          <p:cNvPicPr>
            <a:picLocks noChangeAspect="1"/>
          </p:cNvPicPr>
          <p:nvPr/>
        </p:nvPicPr>
        <p:blipFill>
          <a:blip r:embed="rId3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7525" y="2132856"/>
            <a:ext cx="5838746" cy="11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3607" y="4725144"/>
            <a:ext cx="2906545" cy="87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797152"/>
            <a:ext cx="1833975" cy="73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21" descr="Z"/>
          <p:cNvSpPr>
            <a:spLocks noChangeAspect="1" noChangeArrowheads="1"/>
          </p:cNvSpPr>
          <p:nvPr/>
        </p:nvSpPr>
        <p:spPr bwMode="auto">
          <a:xfrm>
            <a:off x="4876800" y="3107283"/>
            <a:ext cx="264357" cy="26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AR"/>
          </a:p>
        </p:txBody>
      </p:sp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6" cstate="print">
            <a:lum bright="-18000" contrast="3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788" y="2223426"/>
            <a:ext cx="845391" cy="10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/>
          <p:cNvPicPr>
            <a:picLocks noChangeAspect="1" noChangeArrowheads="1"/>
          </p:cNvPicPr>
          <p:nvPr/>
        </p:nvPicPr>
        <p:blipFill>
          <a:blip r:embed="rId7" cstate="print">
            <a:lum bright="-18000" contrast="3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281" y="5754543"/>
            <a:ext cx="2591527" cy="91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5"/>
          <p:cNvPicPr>
            <a:picLocks noChangeAspect="1" noChangeArrowheads="1"/>
          </p:cNvPicPr>
          <p:nvPr/>
        </p:nvPicPr>
        <p:blipFill>
          <a:blip r:embed="rId8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77266"/>
            <a:ext cx="1685275" cy="79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6"/>
          <p:cNvPicPr>
            <a:picLocks noChangeAspect="1" noChangeArrowheads="1"/>
          </p:cNvPicPr>
          <p:nvPr/>
        </p:nvPicPr>
        <p:blipFill>
          <a:blip r:embed="rId9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2258" y="927837"/>
            <a:ext cx="1561357" cy="84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9"/>
          <p:cNvPicPr>
            <a:picLocks noChangeAspect="1" noChangeArrowheads="1"/>
          </p:cNvPicPr>
          <p:nvPr/>
        </p:nvPicPr>
        <p:blipFill>
          <a:blip r:embed="rId10" cstate="print">
            <a:lum bright="-18000" contrast="4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366" y="4772571"/>
            <a:ext cx="1762378" cy="8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5"/>
          <p:cNvPicPr>
            <a:picLocks noChangeAspect="1" noChangeArrowheads="1"/>
          </p:cNvPicPr>
          <p:nvPr/>
        </p:nvPicPr>
        <p:blipFill>
          <a:blip r:embed="rId11" cstate="print">
            <a:lum contrast="3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7087" y="5869960"/>
            <a:ext cx="2240146" cy="65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6"/>
          <p:cNvPicPr>
            <a:picLocks noChangeAspect="1" noChangeArrowheads="1"/>
          </p:cNvPicPr>
          <p:nvPr/>
        </p:nvPicPr>
        <p:blipFill>
          <a:blip r:embed="rId12" cstate="print">
            <a:lum bright="-12000" contrast="3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627931"/>
            <a:ext cx="1321784" cy="88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/>
          <p:cNvPicPr>
            <a:picLocks noChangeAspect="1" noChangeArrowheads="1"/>
          </p:cNvPicPr>
          <p:nvPr/>
        </p:nvPicPr>
        <p:blipFill>
          <a:blip r:embed="rId13" cstate="print">
            <a:lum bright="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4506" y="999845"/>
            <a:ext cx="958293" cy="91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0"/>
          <p:cNvPicPr>
            <a:picLocks noChangeAspect="1" noChangeArrowheads="1"/>
          </p:cNvPicPr>
          <p:nvPr/>
        </p:nvPicPr>
        <p:blipFill>
          <a:blip r:embed="rId14" cstate="print">
            <a:lum bright="-12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256" y="5807447"/>
            <a:ext cx="2748208" cy="86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8"/>
          <p:cNvPicPr>
            <a:picLocks noChangeAspect="1" noChangeArrowheads="1"/>
          </p:cNvPicPr>
          <p:nvPr/>
        </p:nvPicPr>
        <p:blipFill>
          <a:blip r:embed="rId15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216"/>
            <a:ext cx="1374103" cy="89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4181" y="855829"/>
            <a:ext cx="1195113" cy="90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2" descr="logo_huerga"/>
          <p:cNvPicPr>
            <a:picLocks noChangeAspect="1" noChangeArrowheads="1"/>
          </p:cNvPicPr>
          <p:nvPr/>
        </p:nvPicPr>
        <p:blipFill>
          <a:blip r:embed="rId17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573016"/>
            <a:ext cx="1464976" cy="87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3" descr="Logo%20ESEADE4"/>
          <p:cNvPicPr>
            <a:picLocks noChangeAspect="1" noChangeArrowheads="1"/>
          </p:cNvPicPr>
          <p:nvPr/>
        </p:nvPicPr>
        <p:blipFill>
          <a:blip r:embed="rId18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6074" y="999845"/>
            <a:ext cx="1173082" cy="70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ángulo 2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29" name="CuadroTexto 28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79512" y="1095708"/>
            <a:ext cx="8784976" cy="677108"/>
          </a:xfrm>
          <a:prstGeom prst="rect">
            <a:avLst/>
          </a:prstGeom>
          <a:solidFill>
            <a:srgbClr val="D99205"/>
          </a:solidFill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Búsqueda filtrada</a:t>
            </a:r>
          </a:p>
          <a:p>
            <a:r>
              <a:rPr lang="es-E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Permite filtrar la búsqueda por Lenguaje, Año de Publicación, Editoriales, etc.      </a:t>
            </a:r>
          </a:p>
        </p:txBody>
      </p:sp>
      <p:sp>
        <p:nvSpPr>
          <p:cNvPr id="13" name="Rectangle 8"/>
          <p:cNvSpPr/>
          <p:nvPr/>
        </p:nvSpPr>
        <p:spPr>
          <a:xfrm>
            <a:off x="107504" y="580618"/>
            <a:ext cx="869173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AR" b="1" dirty="0">
                <a:solidFill>
                  <a:schemeClr val="bg1"/>
                </a:solidFill>
                <a:latin typeface="Calibri" pitchFamily="34" charset="0"/>
              </a:rPr>
              <a:t>MÚLTIPLES OPCIONES DE BÚSQUEDA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16" name="CuadroTexto 15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23293"/>
            <a:ext cx="8840787" cy="491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18 CuadroTexto"/>
          <p:cNvSpPr txBox="1"/>
          <p:nvPr/>
        </p:nvSpPr>
        <p:spPr>
          <a:xfrm>
            <a:off x="2339752" y="2492896"/>
            <a:ext cx="93610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ES" dirty="0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20" name="19 Conector recto de flecha"/>
          <p:cNvCxnSpPr/>
          <p:nvPr/>
        </p:nvCxnSpPr>
        <p:spPr>
          <a:xfrm>
            <a:off x="539552" y="4941168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>
            <a:off x="539552" y="4365104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>
            <a:off x="539552" y="6093296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id_inde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2076" y="1182301"/>
            <a:ext cx="1290100" cy="52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educc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887" y="966401"/>
            <a:ext cx="890729" cy="1002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20" descr="Z"/>
          <p:cNvSpPr>
            <a:spLocks noChangeAspect="1" noChangeArrowheads="1"/>
          </p:cNvSpPr>
          <p:nvPr/>
        </p:nvSpPr>
        <p:spPr bwMode="auto">
          <a:xfrm>
            <a:off x="4725988" y="3292089"/>
            <a:ext cx="202597" cy="20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AR"/>
          </a:p>
        </p:txBody>
      </p:sp>
      <p:pic>
        <p:nvPicPr>
          <p:cNvPr id="11" name="Picture 21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80702"/>
            <a:ext cx="1145721" cy="78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/>
          <p:cNvPicPr>
            <a:picLocks noChangeAspect="1" noChangeArrowheads="1"/>
          </p:cNvPicPr>
          <p:nvPr/>
        </p:nvPicPr>
        <p:blipFill>
          <a:blip r:embed="rId5" cstate="print">
            <a:lum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23564"/>
            <a:ext cx="1673171" cy="58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5" descr="Macmillan-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61714"/>
            <a:ext cx="1297087" cy="53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6"/>
          <p:cNvPicPr>
            <a:picLocks noChangeAspect="1" noChangeArrowheads="1"/>
          </p:cNvPicPr>
          <p:nvPr/>
        </p:nvPicPr>
        <p:blipFill>
          <a:blip r:embed="rId7" cstate="print">
            <a:lum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1003671" cy="78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23739"/>
            <a:ext cx="1148050" cy="76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9"/>
          <p:cNvPicPr>
            <a:picLocks noChangeAspect="1" noChangeArrowheads="1"/>
          </p:cNvPicPr>
          <p:nvPr/>
        </p:nvPicPr>
        <p:blipFill>
          <a:blip r:embed="rId9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4160" y="2419030"/>
            <a:ext cx="1337840" cy="77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19031"/>
            <a:ext cx="803402" cy="81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1"/>
          <p:cNvPicPr>
            <a:picLocks noChangeAspect="1" noChangeArrowheads="1"/>
          </p:cNvPicPr>
          <p:nvPr/>
        </p:nvPicPr>
        <p:blipFill>
          <a:blip r:embed="rId11" cstate="print">
            <a:lum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1318" y="2465861"/>
            <a:ext cx="764978" cy="74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3"/>
          <p:cNvPicPr>
            <a:picLocks noChangeAspect="1" noChangeArrowheads="1"/>
          </p:cNvPicPr>
          <p:nvPr/>
        </p:nvPicPr>
        <p:blipFill>
          <a:blip r:embed="rId12" cstate="print">
            <a:lum bright="-6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0151" y="3933056"/>
            <a:ext cx="214959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4"/>
          <p:cNvPicPr>
            <a:picLocks noChangeAspect="1" noChangeArrowheads="1"/>
          </p:cNvPicPr>
          <p:nvPr/>
        </p:nvPicPr>
        <p:blipFill>
          <a:blip r:embed="rId13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2763" y="3928472"/>
            <a:ext cx="1336675" cy="43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5"/>
          <p:cNvPicPr>
            <a:picLocks noChangeAspect="1" noChangeArrowheads="1"/>
          </p:cNvPicPr>
          <p:nvPr/>
        </p:nvPicPr>
        <p:blipFill>
          <a:blip r:embed="rId14" cstate="print">
            <a:lum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96752"/>
            <a:ext cx="1003671" cy="70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6"/>
          <p:cNvPicPr>
            <a:picLocks noChangeAspect="1" noChangeArrowheads="1"/>
          </p:cNvPicPr>
          <p:nvPr/>
        </p:nvPicPr>
        <p:blipFill>
          <a:blip r:embed="rId15" cstate="print">
            <a:lum bright="-18000" contrast="4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8473" y="5013176"/>
            <a:ext cx="1481056" cy="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7"/>
          <p:cNvPicPr>
            <a:picLocks noChangeAspect="1" noChangeArrowheads="1"/>
          </p:cNvPicPr>
          <p:nvPr/>
        </p:nvPicPr>
        <p:blipFill>
          <a:blip r:embed="rId16" cstate="print">
            <a:lum bright="-6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989" y="5027467"/>
            <a:ext cx="1719747" cy="59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utoShape 39" descr="Z"/>
          <p:cNvSpPr>
            <a:spLocks noChangeAspect="1" noChangeArrowheads="1"/>
          </p:cNvSpPr>
          <p:nvPr/>
        </p:nvSpPr>
        <p:spPr bwMode="auto">
          <a:xfrm>
            <a:off x="4725988" y="3201601"/>
            <a:ext cx="202597" cy="20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AR"/>
          </a:p>
        </p:txBody>
      </p:sp>
      <p:pic>
        <p:nvPicPr>
          <p:cNvPr id="25" name="Picture 4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3811" y="2564904"/>
            <a:ext cx="932645" cy="50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302" y="3861048"/>
            <a:ext cx="969904" cy="68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03523"/>
            <a:ext cx="705597" cy="70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6"/>
          <p:cNvPicPr>
            <a:picLocks noChangeAspect="1" noChangeArrowheads="1"/>
          </p:cNvPicPr>
          <p:nvPr/>
        </p:nvPicPr>
        <p:blipFill>
          <a:blip r:embed="rId20" cstate="print">
            <a:lum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6584" y="5085184"/>
            <a:ext cx="2165696" cy="44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7"/>
          <p:cNvPicPr>
            <a:picLocks noChangeAspect="1" noChangeArrowheads="1"/>
          </p:cNvPicPr>
          <p:nvPr/>
        </p:nvPicPr>
        <p:blipFill>
          <a:blip r:embed="rId21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799666"/>
            <a:ext cx="950111" cy="85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085184"/>
            <a:ext cx="1085175" cy="45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9979" y="6005126"/>
            <a:ext cx="1320373" cy="52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1"/>
          <p:cNvPicPr>
            <a:picLocks noChangeAspect="1" noChangeArrowheads="1"/>
          </p:cNvPicPr>
          <p:nvPr/>
        </p:nvPicPr>
        <p:blipFill>
          <a:blip r:embed="rId24" cstate="print">
            <a:lum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0965" y="6161897"/>
            <a:ext cx="2033123" cy="43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1" descr="top1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117" y="5935275"/>
            <a:ext cx="1478635" cy="66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ángulo 36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39" name="CuadroTexto 38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10" descr="2Q=="/>
          <p:cNvSpPr>
            <a:spLocks noChangeAspect="1" noChangeArrowheads="1"/>
          </p:cNvSpPr>
          <p:nvPr/>
        </p:nvSpPr>
        <p:spPr bwMode="auto">
          <a:xfrm>
            <a:off x="4536166" y="3319963"/>
            <a:ext cx="228272" cy="22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AR"/>
          </a:p>
        </p:txBody>
      </p:sp>
      <p:sp>
        <p:nvSpPr>
          <p:cNvPr id="35" name="AutoShape 12" descr="2Q=="/>
          <p:cNvSpPr>
            <a:spLocks noChangeAspect="1" noChangeArrowheads="1"/>
          </p:cNvSpPr>
          <p:nvPr/>
        </p:nvSpPr>
        <p:spPr bwMode="auto">
          <a:xfrm>
            <a:off x="4536166" y="3319963"/>
            <a:ext cx="228272" cy="22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AR"/>
          </a:p>
        </p:txBody>
      </p:sp>
      <p:pic>
        <p:nvPicPr>
          <p:cNvPr id="36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788" y="1033962"/>
            <a:ext cx="1555100" cy="6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5"/>
          <p:cNvPicPr>
            <a:picLocks noChangeAspect="1" noChangeArrowheads="1"/>
          </p:cNvPicPr>
          <p:nvPr/>
        </p:nvPicPr>
        <p:blipFill>
          <a:blip r:embed="rId3" cstate="print">
            <a:lum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48970"/>
            <a:ext cx="1725119" cy="26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836712"/>
            <a:ext cx="1008112" cy="106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7"/>
          <p:cNvPicPr>
            <a:picLocks noChangeAspect="1" noChangeArrowheads="1"/>
          </p:cNvPicPr>
          <p:nvPr/>
        </p:nvPicPr>
        <p:blipFill>
          <a:blip r:embed="rId5" cstate="print">
            <a:lum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8186" y="1104953"/>
            <a:ext cx="1456062" cy="77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104954"/>
            <a:ext cx="1361308" cy="71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225" y="2367607"/>
            <a:ext cx="1401732" cy="39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0"/>
          <p:cNvPicPr>
            <a:picLocks noChangeAspect="1" noChangeArrowheads="1"/>
          </p:cNvPicPr>
          <p:nvPr/>
        </p:nvPicPr>
        <p:blipFill>
          <a:blip r:embed="rId8" cstate="print">
            <a:lum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3618" y="2113041"/>
            <a:ext cx="1118770" cy="80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2" descr="logoIGME"/>
          <p:cNvPicPr>
            <a:picLocks noChangeAspect="1" noChangeArrowheads="1"/>
          </p:cNvPicPr>
          <p:nvPr/>
        </p:nvPicPr>
        <p:blipFill>
          <a:blip r:embed="rId9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818" y="2235278"/>
            <a:ext cx="1121149" cy="74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3"/>
          <p:cNvPicPr>
            <a:picLocks noChangeAspect="1" noChangeArrowheads="1"/>
          </p:cNvPicPr>
          <p:nvPr/>
        </p:nvPicPr>
        <p:blipFill>
          <a:blip r:embed="rId10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6731" y="2401966"/>
            <a:ext cx="1461178" cy="47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5" descr="logoE_home"/>
          <p:cNvPicPr>
            <a:picLocks noChangeAspect="1" noChangeArrowheads="1"/>
          </p:cNvPicPr>
          <p:nvPr/>
        </p:nvPicPr>
        <p:blipFill>
          <a:blip r:embed="rId11" cstate="print">
            <a:lum bright="-36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8756" y="2473404"/>
            <a:ext cx="1231716" cy="41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6"/>
          <p:cNvPicPr>
            <a:picLocks noChangeAspect="1" noChangeArrowheads="1"/>
          </p:cNvPicPr>
          <p:nvPr/>
        </p:nvPicPr>
        <p:blipFill>
          <a:blip r:embed="rId12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225" y="3385545"/>
            <a:ext cx="894064" cy="6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7"/>
          <p:cNvPicPr>
            <a:picLocks noChangeAspect="1" noChangeArrowheads="1"/>
          </p:cNvPicPr>
          <p:nvPr/>
        </p:nvPicPr>
        <p:blipFill>
          <a:blip r:embed="rId13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462" y="3337426"/>
            <a:ext cx="1540362" cy="80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8"/>
          <p:cNvPicPr>
            <a:picLocks noChangeAspect="1" noChangeArrowheads="1"/>
          </p:cNvPicPr>
          <p:nvPr/>
        </p:nvPicPr>
        <p:blipFill>
          <a:blip r:embed="rId14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5307" y="3409210"/>
            <a:ext cx="2358821" cy="66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9"/>
          <p:cNvPicPr>
            <a:picLocks noChangeAspect="1" noChangeArrowheads="1"/>
          </p:cNvPicPr>
          <p:nvPr/>
        </p:nvPicPr>
        <p:blipFill>
          <a:blip r:embed="rId15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37426"/>
            <a:ext cx="863152" cy="83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0"/>
          <p:cNvPicPr>
            <a:picLocks noChangeAspect="1" noChangeArrowheads="1"/>
          </p:cNvPicPr>
          <p:nvPr/>
        </p:nvPicPr>
        <p:blipFill>
          <a:blip r:embed="rId16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3338" y="4716963"/>
            <a:ext cx="1393408" cy="65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2" descr="alfagrama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762" y="4443913"/>
            <a:ext cx="1954575" cy="9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4" descr="cabecera_log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3550" y="4553451"/>
            <a:ext cx="1085480" cy="79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6" descr="ANd9GcQxx_c0JCddDCH03D47ALx66J_8BSREY8EQHhON4NGiGK7BPhZs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113589"/>
            <a:ext cx="990366" cy="108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7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0250" y="4802688"/>
            <a:ext cx="1645460" cy="48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9" descr="logo_dykinson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857482"/>
            <a:ext cx="2831994" cy="58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41"/>
          <p:cNvPicPr>
            <a:picLocks noChangeAspect="1" noChangeArrowheads="1"/>
          </p:cNvPicPr>
          <p:nvPr/>
        </p:nvPicPr>
        <p:blipFill>
          <a:blip r:embed="rId22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75244"/>
            <a:ext cx="1148134" cy="106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136" y="5929490"/>
            <a:ext cx="2269640" cy="45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AutoShape 46" descr="2Q=="/>
          <p:cNvSpPr>
            <a:spLocks noChangeAspect="1" noChangeArrowheads="1"/>
          </p:cNvSpPr>
          <p:nvPr/>
        </p:nvSpPr>
        <p:spPr bwMode="auto">
          <a:xfrm>
            <a:off x="4536166" y="3185026"/>
            <a:ext cx="228272" cy="22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_tradnl" altLang="es-AR"/>
          </a:p>
        </p:txBody>
      </p:sp>
      <p:pic>
        <p:nvPicPr>
          <p:cNvPr id="59" name="Picture 48"/>
          <p:cNvPicPr>
            <a:picLocks noChangeAspect="1" noChangeArrowheads="1"/>
          </p:cNvPicPr>
          <p:nvPr/>
        </p:nvPicPr>
        <p:blipFill>
          <a:blip r:embed="rId24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641458"/>
            <a:ext cx="1563423" cy="9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ángulo 32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61" name="CuadroTexto 60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5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49600"/>
            <a:ext cx="2052051" cy="50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9969" y="1060341"/>
            <a:ext cx="801951" cy="83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192" y="1095735"/>
            <a:ext cx="1769008" cy="76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2887" y="1430808"/>
            <a:ext cx="1509553" cy="34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241" y="2113696"/>
            <a:ext cx="1969495" cy="95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030772"/>
            <a:ext cx="2134603" cy="103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355" y="2175235"/>
            <a:ext cx="1769008" cy="86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9405" y="2102210"/>
            <a:ext cx="1863355" cy="88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870" y="3208104"/>
            <a:ext cx="1438794" cy="108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74912"/>
            <a:ext cx="1450587" cy="109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4603" y="3352566"/>
            <a:ext cx="1769008" cy="86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1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9653" y="3208104"/>
            <a:ext cx="2394058" cy="108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1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27029"/>
            <a:ext cx="2323298" cy="112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1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519091"/>
            <a:ext cx="2240744" cy="106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1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81004"/>
            <a:ext cx="1698247" cy="86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2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365104"/>
            <a:ext cx="837331" cy="1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495" y="6030963"/>
            <a:ext cx="2948345" cy="34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865291"/>
            <a:ext cx="2087430" cy="81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2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847829"/>
            <a:ext cx="1969496" cy="69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24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9281" y="5670923"/>
            <a:ext cx="1415207" cy="94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ángulo 26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29" name="CuadroTexto 28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72556"/>
            <a:ext cx="1170810" cy="102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0253" y="1006294"/>
            <a:ext cx="2248883" cy="51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33269"/>
            <a:ext cx="3164666" cy="69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7731"/>
            <a:ext cx="2550283" cy="35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2787" y="2099964"/>
            <a:ext cx="1391061" cy="77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3449" y="2060848"/>
            <a:ext cx="950559" cy="99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4605" y="1916832"/>
            <a:ext cx="1205587" cy="106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6827" y="1988840"/>
            <a:ext cx="1773605" cy="79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1147626" cy="103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272556"/>
            <a:ext cx="2132963" cy="98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417019"/>
            <a:ext cx="2051817" cy="79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72556"/>
            <a:ext cx="1182403" cy="114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53136"/>
            <a:ext cx="2318436" cy="103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7918" y="3251919"/>
            <a:ext cx="1124442" cy="113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638681"/>
            <a:ext cx="1715643" cy="95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4384" y="6082386"/>
            <a:ext cx="3351592" cy="37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687504"/>
            <a:ext cx="2028633" cy="97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294781"/>
            <a:ext cx="823045" cy="103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794969"/>
            <a:ext cx="1506984" cy="69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915868"/>
            <a:ext cx="2561873" cy="75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ángulo 32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Imagen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49" name="CuadroTexto 48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9098" y="4221088"/>
            <a:ext cx="2089366" cy="71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348" y="1196752"/>
            <a:ext cx="1034292" cy="101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5566" y="2780928"/>
            <a:ext cx="1200730" cy="9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24944"/>
            <a:ext cx="1651273" cy="73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479" y="2567684"/>
            <a:ext cx="1260172" cy="117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9"/>
          <p:cNvPicPr>
            <a:picLocks noChangeAspect="1" noChangeArrowheads="1"/>
          </p:cNvPicPr>
          <p:nvPr/>
        </p:nvPicPr>
        <p:blipFill>
          <a:blip r:embed="rId7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53696"/>
            <a:ext cx="1716390" cy="113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0427" y="1145986"/>
            <a:ext cx="2291493" cy="113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3734450" cy="55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10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9400" y="2562916"/>
            <a:ext cx="1483080" cy="137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4"/>
          <p:cNvPicPr>
            <a:picLocks noChangeAspect="1" noChangeArrowheads="1"/>
          </p:cNvPicPr>
          <p:nvPr/>
        </p:nvPicPr>
        <p:blipFill>
          <a:blip r:embed="rId11" cstate="print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46979"/>
            <a:ext cx="1545494" cy="105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12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5621" y="5757557"/>
            <a:ext cx="2628827" cy="68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632729"/>
            <a:ext cx="2982507" cy="79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7"/>
          <p:cNvPicPr>
            <a:picLocks noChangeAspect="1" noChangeArrowheads="1"/>
          </p:cNvPicPr>
          <p:nvPr/>
        </p:nvPicPr>
        <p:blipFill>
          <a:blip r:embed="rId14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021704"/>
            <a:ext cx="1471192" cy="147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5313" y="4074668"/>
            <a:ext cx="2460903" cy="101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6550" y="1268760"/>
            <a:ext cx="2567898" cy="89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ángulo 21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24" name="CuadroTexto 23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227" y="4509120"/>
            <a:ext cx="8803269" cy="91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028" y="5877272"/>
            <a:ext cx="2023796" cy="66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645024"/>
            <a:ext cx="886715" cy="8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0573" y="5805264"/>
            <a:ext cx="1001467" cy="91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928692"/>
            <a:ext cx="1877750" cy="74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2849" y="3645024"/>
            <a:ext cx="1627383" cy="53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8" cstate="print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492896"/>
            <a:ext cx="991035" cy="90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01008"/>
            <a:ext cx="2566259" cy="78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1043195" cy="99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11" cstate="print">
            <a:lum bright="-6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79" y="2276872"/>
            <a:ext cx="2198381" cy="110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4858676" cy="86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70515"/>
            <a:ext cx="2148980" cy="91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 descr="logo-CIDOB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731" y="1270515"/>
            <a:ext cx="1719965" cy="85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 descr="logo-Tutor Formaci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68760"/>
            <a:ext cx="2614505" cy="86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558547"/>
            <a:ext cx="1950805" cy="49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ángulo 32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39" name="CuadroTexto 38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112" y="5814941"/>
            <a:ext cx="8927392" cy="926427"/>
          </a:xfrm>
          <a:prstGeom prst="rect">
            <a:avLst/>
          </a:prstGeom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861048"/>
            <a:ext cx="1185346" cy="86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869160"/>
            <a:ext cx="2535082" cy="74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037" y="3698608"/>
            <a:ext cx="7380291" cy="88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0043" y="4869160"/>
            <a:ext cx="1591997" cy="7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0463" y="4869160"/>
            <a:ext cx="1583345" cy="69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564904"/>
            <a:ext cx="969042" cy="96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9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82531"/>
            <a:ext cx="2610068" cy="84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8" descr="logo_IMF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59271"/>
            <a:ext cx="2569691" cy="101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9" descr="logo-Catalonia-Chil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08920"/>
            <a:ext cx="1765040" cy="40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4"/>
          <p:cNvPicPr>
            <a:picLocks noChangeAspect="1" noChangeArrowheads="1"/>
          </p:cNvPicPr>
          <p:nvPr/>
        </p:nvPicPr>
        <p:blipFill>
          <a:blip r:embed="rId12" cstate="print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2"/>
            <a:ext cx="2354829" cy="95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581" y="1340768"/>
            <a:ext cx="1465099" cy="76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40768"/>
            <a:ext cx="2950386" cy="82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4126" y="1270431"/>
            <a:ext cx="986346" cy="93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ángulo 18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24" name="CuadroTexto 23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12976"/>
            <a:ext cx="2807376" cy="160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2"/>
          <p:cNvSpPr txBox="1"/>
          <p:nvPr/>
        </p:nvSpPr>
        <p:spPr>
          <a:xfrm>
            <a:off x="2883670" y="2204864"/>
            <a:ext cx="31284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s-AR" b="1" dirty="0" smtClean="0">
                <a:solidFill>
                  <a:srgbClr val="3F0972"/>
                </a:solidFill>
                <a:latin typeface="Calibri" pitchFamily="34" charset="0"/>
              </a:rPr>
              <a:t>ALIANZAS ESTRATÉGICAS</a:t>
            </a:r>
          </a:p>
          <a:p>
            <a:pPr algn="ctr" eaLnBrk="1" hangingPunct="1"/>
            <a:r>
              <a:rPr lang="en-US" altLang="es-AR" b="1" dirty="0" smtClean="0">
                <a:solidFill>
                  <a:srgbClr val="3F0972"/>
                </a:solidFill>
                <a:latin typeface="Calibri" pitchFamily="34" charset="0"/>
              </a:rPr>
              <a:t>DISTRIBUCIÓN </a:t>
            </a:r>
            <a:r>
              <a:rPr lang="en-US" altLang="es-AR" b="1" dirty="0">
                <a:solidFill>
                  <a:srgbClr val="3F0972"/>
                </a:solidFill>
                <a:latin typeface="Calibri" pitchFamily="34" charset="0"/>
              </a:rPr>
              <a:t>GLOBAL</a:t>
            </a:r>
            <a:endParaRPr lang="es-ES" altLang="es-AR" b="1" dirty="0">
              <a:solidFill>
                <a:srgbClr val="3F0972"/>
              </a:solidFill>
              <a:latin typeface="Calibri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412776"/>
            <a:ext cx="267663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ángulo 8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11" name="CuadroTexto 10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4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4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4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/>
          <p:nvPr/>
        </p:nvSpPr>
        <p:spPr>
          <a:xfrm>
            <a:off x="23936" y="1052736"/>
            <a:ext cx="9372600" cy="5459582"/>
          </a:xfrm>
          <a:prstGeom prst="rect">
            <a:avLst/>
          </a:prstGeom>
          <a:noFill/>
        </p:spPr>
        <p:txBody>
          <a:bodyPr numCol="3">
            <a:spAutoFit/>
          </a:bodyPr>
          <a:lstStyle/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_tradnl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Alemania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_tradnl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Argentina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_tradnl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Australia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_tradnl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Bolivia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pt-BR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Brasil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pt-BR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Canadá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Chile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China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Colombia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o-RO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Corea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o-RO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Costa Rica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o-RO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Cuba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o-RO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Dinamarca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o-RO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Ecuador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o-RO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El Salvador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_tradnl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España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_tradnl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Francia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_tradnl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Guatemala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_tradnl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Honduras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_tradnl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Indonesia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_tradnl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Inglaterra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_tradnl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Italia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_tradnl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Japón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_tradnl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México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_tradnl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Nicaragua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_tradnl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Noruega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cs-CZ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Panamá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cs-CZ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Paraguay 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sk-SK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Perú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sk-SK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Portugal 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sk-SK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Puerto Rico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sk-SK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República Dominicana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sk-SK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Suecia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_tradnl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Suiza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_tradnl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Tailandia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_tradnl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Turquía 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_tradnl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USA</a:t>
            </a:r>
          </a:p>
          <a:p>
            <a:pPr marL="6400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_tradnl" sz="18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Venezuela</a:t>
            </a:r>
            <a:endParaRPr kumimoji="1" lang="pt-BR" sz="1800" dirty="0">
              <a:solidFill>
                <a:schemeClr val="bg1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3076853" y="6525344"/>
            <a:ext cx="603165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s-ES_tradnl" sz="120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Para ver la lista completa de bibliotecas visite nuestra web: </a:t>
            </a:r>
            <a:r>
              <a:rPr kumimoji="1" lang="es-ES_tradnl" sz="1200" dirty="0">
                <a:solidFill>
                  <a:schemeClr val="bg1"/>
                </a:solidFill>
                <a:latin typeface="Calibri"/>
                <a:ea typeface="+mn-ea"/>
                <a:cs typeface="Calibri"/>
                <a:hlinkClick r:id="rId2"/>
              </a:rPr>
              <a:t>http://www.elibro.com/usuarios/</a:t>
            </a:r>
            <a:endParaRPr kumimoji="1" lang="es-ES_tradnl" sz="1200" dirty="0">
              <a:solidFill>
                <a:schemeClr val="bg1"/>
              </a:solidFill>
              <a:latin typeface="Calibri"/>
              <a:ea typeface="+mn-ea"/>
              <a:cs typeface="Calibri"/>
            </a:endParaRPr>
          </a:p>
        </p:txBody>
      </p:sp>
      <p:pic>
        <p:nvPicPr>
          <p:cNvPr id="7" name="Picture 1" descr="Argentin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6" y="159526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Australi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6" y="200801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Bolivi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6" y="242076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Brazil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6" y="283351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Canada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6" y="324626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Chile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6" y="365901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China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6" y="407176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Colombia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6" y="448451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Costa Rica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6" y="531001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Cuba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6" y="572276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Denmark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6" y="613551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Germany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6" y="118251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 descr="South Korea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6" y="489726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8" descr="Equador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736" y="118251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9" descr="El Salvador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736" y="159526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 descr="Spain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736" y="200801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1" descr="France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736" y="242076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2" descr="Guatemala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736" y="283351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3" descr="Honduras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736" y="324626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4" descr="Indonesia.pn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736" y="365901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6" descr="Italy.pn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736" y="448451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7" descr="japan.pn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736" y="489726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8" descr="Mexico.pn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736" y="531001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9" descr="Nicaragua.pn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736" y="572276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Norway.pn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736" y="613551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0" descr="Panama.pn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536" y="118251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2" descr="Paraguay.pn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536" y="159684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3" descr="Peru.png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536" y="201277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4" descr="Portugal.png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536" y="242711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5" descr="Puerto Rico.png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536" y="284303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6" descr="Dominican Republic.png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536" y="325737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7" descr="Sweden.png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536" y="367329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8" descr="Switzerland.png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536" y="408763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9" descr="Thailand.png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536" y="447932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0" descr="Turkey.png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536" y="4911374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1" descr="United States of America(USA).png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536" y="528818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United Kingdom(Great Britain).png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736" y="407176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 descr="Venezuela.png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936" y="572023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5"/>
          <p:cNvSpPr txBox="1"/>
          <p:nvPr/>
        </p:nvSpPr>
        <p:spPr>
          <a:xfrm>
            <a:off x="35496" y="683404"/>
            <a:ext cx="9008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AR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Países donde eLibro está presente en sus bibliotecas</a:t>
            </a:r>
            <a:endParaRPr lang="es-ES_tradnl" altLang="es-AR" sz="1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0" name="Rectángulo 49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52" name="CuadroTexto 51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"/>
                            </p:stCondLst>
                            <p:childTnLst>
                              <p:par>
                                <p:cTn id="1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"/>
                            </p:stCondLst>
                            <p:childTnLst>
                              <p:par>
                                <p:cTn id="1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200"/>
                            </p:stCondLst>
                            <p:childTnLst>
                              <p:par>
                                <p:cTn id="1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300"/>
                            </p:stCondLst>
                            <p:childTnLst>
                              <p:par>
                                <p:cTn id="1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400"/>
                            </p:stCondLst>
                            <p:childTnLst>
                              <p:par>
                                <p:cTn id="1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600"/>
                            </p:stCondLst>
                            <p:childTnLst>
                              <p:par>
                                <p:cTn id="1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7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14"/>
          <p:cNvSpPr>
            <a:spLocks noChangeArrowheads="1"/>
          </p:cNvSpPr>
          <p:nvPr/>
        </p:nvSpPr>
        <p:spPr bwMode="auto">
          <a:xfrm>
            <a:off x="-229816" y="2348880"/>
            <a:ext cx="84742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AR" altLang="es-AR" sz="2800" b="1" dirty="0" smtClean="0">
                <a:solidFill>
                  <a:schemeClr val="bg1"/>
                </a:solidFill>
                <a:latin typeface="Calibri" pitchFamily="34" charset="0"/>
              </a:rPr>
              <a:t>Síguenos en:</a:t>
            </a:r>
            <a:endParaRPr lang="en-US" altLang="es-AR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http://nuevo.elibro.com/img/logos/elibrocom-2019-slog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7739" y="901519"/>
            <a:ext cx="4832533" cy="1087321"/>
          </a:xfrm>
          <a:prstGeom prst="rect">
            <a:avLst/>
          </a:prstGeom>
          <a:noFill/>
        </p:spPr>
      </p:pic>
      <p:sp>
        <p:nvSpPr>
          <p:cNvPr id="1028" name="AutoShape 4" descr="Resultado de imagen para logo face"/>
          <p:cNvSpPr>
            <a:spLocks noChangeAspect="1" noChangeArrowheads="1"/>
          </p:cNvSpPr>
          <p:nvPr/>
        </p:nvSpPr>
        <p:spPr bwMode="auto">
          <a:xfrm>
            <a:off x="155575" y="-2384425"/>
            <a:ext cx="4981575" cy="4981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214992"/>
            <a:ext cx="504280" cy="504280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3" y="4007306"/>
            <a:ext cx="513934" cy="511650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3274" y="4799392"/>
            <a:ext cx="509376" cy="511650"/>
          </a:xfrm>
          <a:prstGeom prst="rect">
            <a:avLst/>
          </a:prstGeom>
          <a:noFill/>
        </p:spPr>
      </p:pic>
      <p:sp>
        <p:nvSpPr>
          <p:cNvPr id="1033" name="AutoShape 9" descr="Resultado de imagen para logo linkedin png"/>
          <p:cNvSpPr>
            <a:spLocks noChangeAspect="1" noChangeArrowheads="1"/>
          </p:cNvSpPr>
          <p:nvPr/>
        </p:nvSpPr>
        <p:spPr bwMode="auto">
          <a:xfrm>
            <a:off x="155575" y="-2384425"/>
            <a:ext cx="4981575" cy="4981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3" y="5591480"/>
            <a:ext cx="504056" cy="501816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3043718" y="3284984"/>
            <a:ext cx="2896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facebook.com/</a:t>
            </a:r>
            <a:r>
              <a:rPr lang="es-ES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mundoelibro</a:t>
            </a:r>
            <a:r>
              <a:rPr lang="es-E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/</a:t>
            </a:r>
            <a:endParaRPr lang="es-E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043718" y="4077072"/>
            <a:ext cx="4586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@</a:t>
            </a:r>
            <a:r>
              <a:rPr lang="es-ES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elibro.oficial</a:t>
            </a:r>
            <a:r>
              <a:rPr lang="es-E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instagram.com/</a:t>
            </a:r>
            <a:r>
              <a:rPr lang="es-ES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elibro.oficial</a:t>
            </a:r>
            <a:r>
              <a:rPr lang="es-E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/</a:t>
            </a:r>
            <a:endParaRPr lang="es-E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059832" y="4869160"/>
            <a:ext cx="2449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twitter.com/</a:t>
            </a:r>
            <a:r>
              <a:rPr lang="es-ES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eLibro_com</a:t>
            </a:r>
            <a:endParaRPr lang="es-E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059036" y="5661248"/>
            <a:ext cx="303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linkedin.com/</a:t>
            </a:r>
            <a:r>
              <a:rPr lang="es-ES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company</a:t>
            </a:r>
            <a:r>
              <a:rPr lang="es-E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/elibro/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79512" y="1052736"/>
            <a:ext cx="8784976" cy="707886"/>
          </a:xfrm>
          <a:prstGeom prst="rect">
            <a:avLst/>
          </a:prstGeom>
          <a:solidFill>
            <a:srgbClr val="D99205"/>
          </a:solidFill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Búsqueda avanzada</a:t>
            </a:r>
          </a:p>
          <a:p>
            <a:r>
              <a:rPr lang="es-E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Permite utilizar distintos tipos de filtros  para profundizar la búsqueda de contenidos</a:t>
            </a:r>
          </a:p>
        </p:txBody>
      </p:sp>
      <p:sp>
        <p:nvSpPr>
          <p:cNvPr id="14" name="Rectangle 8"/>
          <p:cNvSpPr/>
          <p:nvPr/>
        </p:nvSpPr>
        <p:spPr>
          <a:xfrm>
            <a:off x="107504" y="580618"/>
            <a:ext cx="869173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AR" b="1" dirty="0">
                <a:solidFill>
                  <a:schemeClr val="bg1"/>
                </a:solidFill>
                <a:latin typeface="Calibri" pitchFamily="34" charset="0"/>
              </a:rPr>
              <a:t>MÚLTIPLES OPCIONES DE BÚSQUEDA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20" name="CuadroTexto 19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3" y="1895301"/>
            <a:ext cx="8866187" cy="491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16 CuadroTexto"/>
          <p:cNvSpPr txBox="1"/>
          <p:nvPr/>
        </p:nvSpPr>
        <p:spPr>
          <a:xfrm>
            <a:off x="3275856" y="2627620"/>
            <a:ext cx="100811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ES" dirty="0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18" name="17 Conector recto de flecha"/>
          <p:cNvCxnSpPr/>
          <p:nvPr/>
        </p:nvCxnSpPr>
        <p:spPr>
          <a:xfrm>
            <a:off x="467544" y="4077072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467544" y="4437112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>
            <a:off x="467544" y="4725144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>
            <a:off x="467544" y="5085184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flipH="1" flipV="1">
            <a:off x="1979712" y="5661248"/>
            <a:ext cx="432048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13"/>
          <p:cNvSpPr/>
          <p:nvPr/>
        </p:nvSpPr>
        <p:spPr>
          <a:xfrm>
            <a:off x="2195736" y="3031792"/>
            <a:ext cx="5089848" cy="1477328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kumimoji="1" lang="es-AR" altLang="es-AR" sz="1500" b="1" dirty="0">
                <a:solidFill>
                  <a:schemeClr val="bg1"/>
                </a:solidFill>
                <a:latin typeface="Calibri" pitchFamily="34" charset="0"/>
              </a:rPr>
              <a:t>CONTACTOS:</a:t>
            </a:r>
            <a:endParaRPr kumimoji="1" lang="en-US" altLang="es-AR" sz="1500" b="1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/>
            <a:r>
              <a:rPr kumimoji="1" lang="es-AR" altLang="es-AR" sz="1500" dirty="0">
                <a:solidFill>
                  <a:schemeClr val="bg1"/>
                </a:solidFill>
                <a:latin typeface="Calibri" pitchFamily="34" charset="0"/>
              </a:rPr>
              <a:t>Ventas: </a:t>
            </a:r>
            <a:r>
              <a:rPr kumimoji="1" lang="es-AR" altLang="es-AR" sz="1500" dirty="0">
                <a:solidFill>
                  <a:schemeClr val="bg1"/>
                </a:solidFill>
                <a:latin typeface="Calibri" pitchFamily="34" charset="0"/>
                <a:hlinkClick r:id="rId2"/>
              </a:rPr>
              <a:t>ventas@elibro.com</a:t>
            </a:r>
            <a:endParaRPr kumimoji="1" lang="es-AR" altLang="es-AR" sz="1500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/>
            <a:r>
              <a:rPr kumimoji="1" lang="es-AR" altLang="es-AR" sz="1500" dirty="0">
                <a:solidFill>
                  <a:schemeClr val="bg1"/>
                </a:solidFill>
                <a:latin typeface="Calibri" pitchFamily="34" charset="0"/>
              </a:rPr>
              <a:t>Contenidos: </a:t>
            </a:r>
            <a:r>
              <a:rPr kumimoji="1" lang="es-AR" altLang="es-AR" sz="1500" dirty="0">
                <a:solidFill>
                  <a:schemeClr val="bg1"/>
                </a:solidFill>
                <a:latin typeface="Calibri" pitchFamily="34" charset="0"/>
                <a:hlinkClick r:id="rId3"/>
              </a:rPr>
              <a:t>contenidos@elibro.com</a:t>
            </a:r>
            <a:endParaRPr kumimoji="1" lang="es-AR" altLang="es-AR" sz="1500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/>
            <a:r>
              <a:rPr kumimoji="1" lang="es-AR" altLang="es-AR" sz="1500" dirty="0">
                <a:solidFill>
                  <a:schemeClr val="bg1"/>
                </a:solidFill>
                <a:latin typeface="Calibri" pitchFamily="34" charset="0"/>
              </a:rPr>
              <a:t>Soporte técnico: </a:t>
            </a:r>
            <a:r>
              <a:rPr kumimoji="1" lang="es-AR" altLang="es-AR" sz="1500" dirty="0">
                <a:solidFill>
                  <a:schemeClr val="bg1"/>
                </a:solidFill>
                <a:latin typeface="Calibri" pitchFamily="34" charset="0"/>
                <a:hlinkClick r:id="rId4"/>
              </a:rPr>
              <a:t>soporte@elibro.com</a:t>
            </a:r>
            <a:r>
              <a:rPr kumimoji="1" lang="es-AR" altLang="es-AR" sz="1500" dirty="0">
                <a:solidFill>
                  <a:schemeClr val="bg1"/>
                </a:solidFill>
                <a:latin typeface="Calibri" pitchFamily="34" charset="0"/>
              </a:rPr>
              <a:t> / </a:t>
            </a:r>
            <a:r>
              <a:rPr kumimoji="1" lang="es-AR" altLang="es-AR" sz="1500" dirty="0">
                <a:solidFill>
                  <a:schemeClr val="bg1"/>
                </a:solidFill>
                <a:latin typeface="Calibri" pitchFamily="34" charset="0"/>
                <a:hlinkClick r:id="rId5"/>
              </a:rPr>
              <a:t>ayuda@elibro.com</a:t>
            </a:r>
            <a:endParaRPr kumimoji="1" lang="es-AR" altLang="es-AR" sz="1500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/>
            <a:r>
              <a:rPr kumimoji="1" lang="es-AR" altLang="es-AR" sz="1500" dirty="0">
                <a:solidFill>
                  <a:schemeClr val="bg1"/>
                </a:solidFill>
                <a:latin typeface="Calibri" pitchFamily="34" charset="0"/>
              </a:rPr>
              <a:t>Capacitaciones: </a:t>
            </a:r>
            <a:r>
              <a:rPr kumimoji="1" lang="es-AR" altLang="es-AR" sz="1500" dirty="0">
                <a:solidFill>
                  <a:schemeClr val="bg1"/>
                </a:solidFill>
                <a:latin typeface="Calibri" pitchFamily="34" charset="0"/>
                <a:hlinkClick r:id="rId6"/>
              </a:rPr>
              <a:t>capacitacion@elibro.com</a:t>
            </a:r>
            <a:endParaRPr kumimoji="1" lang="es-AR" altLang="es-AR" sz="1500" dirty="0">
              <a:solidFill>
                <a:schemeClr val="bg1"/>
              </a:solidFill>
              <a:latin typeface="Calibri" pitchFamily="34" charset="0"/>
            </a:endParaRPr>
          </a:p>
          <a:p>
            <a:pPr algn="ctr" eaLnBrk="1" hangingPunct="1"/>
            <a:endParaRPr kumimoji="1" lang="es-AR" altLang="es-AR" sz="1500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52" name="Rectangle 14"/>
          <p:cNvSpPr>
            <a:spLocks noChangeArrowheads="1"/>
          </p:cNvSpPr>
          <p:nvPr/>
        </p:nvSpPr>
        <p:spPr bwMode="auto">
          <a:xfrm>
            <a:off x="274240" y="2276872"/>
            <a:ext cx="84742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AR" altLang="es-AR" sz="3000" b="1" dirty="0">
                <a:solidFill>
                  <a:schemeClr val="bg1"/>
                </a:solidFill>
                <a:latin typeface="Calibri" pitchFamily="34" charset="0"/>
                <a:hlinkClick r:id="rId7"/>
              </a:rPr>
              <a:t>www.elibro.com</a:t>
            </a:r>
            <a:endParaRPr lang="en-US" altLang="es-AR" sz="3000" b="1" dirty="0">
              <a:solidFill>
                <a:schemeClr val="bg1"/>
              </a:solidFill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65499" y="4653136"/>
            <a:ext cx="4710757" cy="1529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Picture 2" descr="http://nuevo.elibro.com/img/logos/elibrocom-2019-slogan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87739" y="901519"/>
            <a:ext cx="4832533" cy="1087321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7956376" y="6381328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SEP 2019</a:t>
            </a:r>
            <a:endParaRPr lang="es-ES" dirty="0">
              <a:solidFill>
                <a:schemeClr val="bg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79512" y="1052736"/>
            <a:ext cx="8784976" cy="707886"/>
          </a:xfrm>
          <a:prstGeom prst="rect">
            <a:avLst/>
          </a:prstGeom>
          <a:solidFill>
            <a:srgbClr val="D99205"/>
          </a:solidFill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Resultado de la búsqueda</a:t>
            </a:r>
          </a:p>
          <a:p>
            <a:r>
              <a:rPr lang="es-E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 puede guardar el resultado, filtrar por tipo de documento, y por el tema de los títulos</a:t>
            </a:r>
          </a:p>
        </p:txBody>
      </p:sp>
      <p:sp>
        <p:nvSpPr>
          <p:cNvPr id="13" name="Rectangle 8"/>
          <p:cNvSpPr/>
          <p:nvPr/>
        </p:nvSpPr>
        <p:spPr>
          <a:xfrm>
            <a:off x="107504" y="580618"/>
            <a:ext cx="869173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AR" b="1" dirty="0">
                <a:solidFill>
                  <a:schemeClr val="bg1"/>
                </a:solidFill>
                <a:latin typeface="Calibri" pitchFamily="34" charset="0"/>
              </a:rPr>
              <a:t>MÚLTIPLES OPCIONES DE BÚSQUEDA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37160" y="2060848"/>
            <a:ext cx="8869680" cy="4457618"/>
            <a:chOff x="179512" y="2060848"/>
            <a:chExt cx="8869680" cy="44576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512" y="2060848"/>
              <a:ext cx="8869680" cy="4457618"/>
            </a:xfrm>
            <a:prstGeom prst="rect">
              <a:avLst/>
            </a:prstGeom>
            <a:ln w="28575">
              <a:solidFill>
                <a:schemeClr val="bg1">
                  <a:lumMod val="65000"/>
                  <a:lumOff val="35000"/>
                </a:schemeClr>
              </a:solidFill>
            </a:ln>
          </p:spPr>
        </p:pic>
        <p:cxnSp>
          <p:nvCxnSpPr>
            <p:cNvPr id="17" name="16 Conector recto de flecha"/>
            <p:cNvCxnSpPr/>
            <p:nvPr/>
          </p:nvCxnSpPr>
          <p:spPr>
            <a:xfrm>
              <a:off x="6012160" y="2276872"/>
              <a:ext cx="43204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recto de flecha"/>
            <p:cNvCxnSpPr/>
            <p:nvPr/>
          </p:nvCxnSpPr>
          <p:spPr>
            <a:xfrm>
              <a:off x="611560" y="2852936"/>
              <a:ext cx="0" cy="2160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Conector recto de flecha"/>
            <p:cNvCxnSpPr/>
            <p:nvPr/>
          </p:nvCxnSpPr>
          <p:spPr>
            <a:xfrm flipV="1">
              <a:off x="207924" y="3501008"/>
              <a:ext cx="210986" cy="2880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CuadroTexto"/>
            <p:cNvSpPr txBox="1"/>
            <p:nvPr/>
          </p:nvSpPr>
          <p:spPr>
            <a:xfrm>
              <a:off x="8036315" y="5085184"/>
              <a:ext cx="891591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900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AGREGAR</a:t>
              </a:r>
            </a:p>
            <a:p>
              <a:pPr algn="ctr"/>
              <a:r>
                <a:rPr lang="es-ES" sz="900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A MI ESTANTE</a:t>
              </a:r>
            </a:p>
          </p:txBody>
        </p:sp>
        <p:cxnSp>
          <p:nvCxnSpPr>
            <p:cNvPr id="10" name="9 Conector recto de flecha"/>
            <p:cNvCxnSpPr/>
            <p:nvPr/>
          </p:nvCxnSpPr>
          <p:spPr>
            <a:xfrm flipV="1">
              <a:off x="8482110" y="4725144"/>
              <a:ext cx="0" cy="3600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13 CuadroTexto"/>
            <p:cNvSpPr txBox="1"/>
            <p:nvPr/>
          </p:nvSpPr>
          <p:spPr>
            <a:xfrm>
              <a:off x="7341956" y="5085184"/>
              <a:ext cx="662362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900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LEER</a:t>
              </a:r>
            </a:p>
            <a:p>
              <a:pPr algn="ctr"/>
              <a:r>
                <a:rPr lang="es-ES" sz="900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EL TITULO</a:t>
              </a:r>
            </a:p>
          </p:txBody>
        </p:sp>
        <p:cxnSp>
          <p:nvCxnSpPr>
            <p:cNvPr id="15" name="14 Conector recto de flecha"/>
            <p:cNvCxnSpPr/>
            <p:nvPr/>
          </p:nvCxnSpPr>
          <p:spPr>
            <a:xfrm flipV="1">
              <a:off x="7795190" y="4716721"/>
              <a:ext cx="216024" cy="3600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ángulo 15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24" name="CuadroTexto 23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79512" y="1052736"/>
            <a:ext cx="8784976" cy="707886"/>
          </a:xfrm>
          <a:prstGeom prst="rect">
            <a:avLst/>
          </a:prstGeom>
          <a:solidFill>
            <a:srgbClr val="D99205"/>
          </a:solidFill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Búsqueda general</a:t>
            </a:r>
          </a:p>
          <a:p>
            <a:r>
              <a:rPr lang="es-E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 accede a una búsqueda rápida situada en la parte superior, escribiendo palabras claves.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626" y="2060848"/>
            <a:ext cx="8695854" cy="3411481"/>
          </a:xfrm>
          <a:prstGeom prst="rect">
            <a:avLst/>
          </a:prstGeom>
          <a:noFill/>
          <a:ln w="28575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6" name="15 CuadroTexto"/>
          <p:cNvSpPr txBox="1"/>
          <p:nvPr/>
        </p:nvSpPr>
        <p:spPr>
          <a:xfrm>
            <a:off x="2411760" y="2060848"/>
            <a:ext cx="338437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ES" dirty="0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18" name="17 Conector recto de flecha"/>
          <p:cNvCxnSpPr/>
          <p:nvPr/>
        </p:nvCxnSpPr>
        <p:spPr>
          <a:xfrm flipH="1">
            <a:off x="5940152" y="2204864"/>
            <a:ext cx="86409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9240" y="3542201"/>
            <a:ext cx="6313240" cy="2479087"/>
          </a:xfrm>
          <a:prstGeom prst="rect">
            <a:avLst/>
          </a:prstGeom>
          <a:noFill/>
          <a:ln w="28575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27" name="26 Conector recto de flecha"/>
          <p:cNvCxnSpPr/>
          <p:nvPr/>
        </p:nvCxnSpPr>
        <p:spPr>
          <a:xfrm>
            <a:off x="3059832" y="2420888"/>
            <a:ext cx="288032" cy="129614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 flipH="1">
            <a:off x="5292080" y="4005064"/>
            <a:ext cx="50405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CuadroTexto"/>
          <p:cNvSpPr txBox="1"/>
          <p:nvPr/>
        </p:nvSpPr>
        <p:spPr>
          <a:xfrm>
            <a:off x="5796136" y="3861048"/>
            <a:ext cx="15921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9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INGRESAR PALABRAS CLAVES</a:t>
            </a:r>
          </a:p>
        </p:txBody>
      </p:sp>
      <p:sp>
        <p:nvSpPr>
          <p:cNvPr id="12" name="Rectangle 8"/>
          <p:cNvSpPr/>
          <p:nvPr/>
        </p:nvSpPr>
        <p:spPr>
          <a:xfrm>
            <a:off x="107504" y="580618"/>
            <a:ext cx="869173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AR" b="1" dirty="0">
                <a:solidFill>
                  <a:schemeClr val="bg1"/>
                </a:solidFill>
                <a:latin typeface="Calibri" pitchFamily="34" charset="0"/>
              </a:rPr>
              <a:t>MÚLTIPLES OPCIONES DE BÚSQUEDA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20" name="CuadroTexto 19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79512" y="1052736"/>
            <a:ext cx="8784976" cy="677108"/>
          </a:xfrm>
          <a:prstGeom prst="rect">
            <a:avLst/>
          </a:prstGeom>
          <a:solidFill>
            <a:srgbClr val="D99205"/>
          </a:solidFill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Temas</a:t>
            </a:r>
            <a:endParaRPr lang="es-E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s-E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Búsqueda </a:t>
            </a:r>
            <a:r>
              <a:rPr lang="es-E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rápida </a:t>
            </a:r>
            <a:r>
              <a:rPr lang="es-E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 títulos recorriendo las áreas temáticas de interés.</a:t>
            </a:r>
            <a:endParaRPr lang="es-E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8"/>
          <p:cNvSpPr/>
          <p:nvPr/>
        </p:nvSpPr>
        <p:spPr>
          <a:xfrm>
            <a:off x="107504" y="580618"/>
            <a:ext cx="869173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AR" b="1" dirty="0">
                <a:solidFill>
                  <a:schemeClr val="bg1"/>
                </a:solidFill>
                <a:latin typeface="Calibri" pitchFamily="34" charset="0"/>
              </a:rPr>
              <a:t>MÚLTIPLES OPCIONES DE BÚSQUEDA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20" name="CuadroTexto 19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" y="1822276"/>
            <a:ext cx="8304213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CuadroTexto"/>
          <p:cNvSpPr txBox="1"/>
          <p:nvPr/>
        </p:nvSpPr>
        <p:spPr>
          <a:xfrm>
            <a:off x="6300192" y="2470408"/>
            <a:ext cx="50405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ES" dirty="0">
              <a:ln>
                <a:solidFill>
                  <a:srgbClr val="FF0000"/>
                </a:solidFill>
              </a:ln>
              <a:solidFill>
                <a:srgbClr val="37E93F"/>
              </a:solidFill>
            </a:endParaRPr>
          </a:p>
        </p:txBody>
      </p:sp>
      <p:cxnSp>
        <p:nvCxnSpPr>
          <p:cNvPr id="14" name="13 Conector recto de flecha"/>
          <p:cNvCxnSpPr/>
          <p:nvPr/>
        </p:nvCxnSpPr>
        <p:spPr>
          <a:xfrm>
            <a:off x="1547664" y="3550528"/>
            <a:ext cx="288032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1835696" y="3550528"/>
            <a:ext cx="1728192" cy="5760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1907704" y="3406512"/>
            <a:ext cx="3816424" cy="6480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79512" y="1052736"/>
            <a:ext cx="8784976" cy="707886"/>
          </a:xfrm>
          <a:prstGeom prst="rect">
            <a:avLst/>
          </a:prstGeom>
          <a:solidFill>
            <a:srgbClr val="D99205"/>
          </a:solidFill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Mi Estante</a:t>
            </a:r>
          </a:p>
          <a:p>
            <a:r>
              <a:rPr lang="es-E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Es la carpeta personal del usuario, donde podrá guardar y organizar allí los títulos visitados</a:t>
            </a:r>
          </a:p>
        </p:txBody>
      </p:sp>
      <p:sp>
        <p:nvSpPr>
          <p:cNvPr id="17" name="Rectangle 8"/>
          <p:cNvSpPr/>
          <p:nvPr/>
        </p:nvSpPr>
        <p:spPr>
          <a:xfrm>
            <a:off x="107504" y="580618"/>
            <a:ext cx="869173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AR" b="1" dirty="0">
                <a:solidFill>
                  <a:schemeClr val="bg1"/>
                </a:solidFill>
                <a:latin typeface="Calibri" pitchFamily="34" charset="0"/>
              </a:rPr>
              <a:t>ESTANTERIA PERSONAL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27" name="CuadroTexto 26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" y="2135783"/>
            <a:ext cx="872490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17 CuadroTexto"/>
          <p:cNvSpPr txBox="1"/>
          <p:nvPr/>
        </p:nvSpPr>
        <p:spPr>
          <a:xfrm>
            <a:off x="4644008" y="2771636"/>
            <a:ext cx="64807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ES" dirty="0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19" name="18 Conector recto de flecha"/>
          <p:cNvCxnSpPr/>
          <p:nvPr/>
        </p:nvCxnSpPr>
        <p:spPr>
          <a:xfrm flipH="1">
            <a:off x="3347864" y="3573016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V="1">
            <a:off x="1259632" y="6021288"/>
            <a:ext cx="0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 flipV="1">
            <a:off x="2915816" y="4077072"/>
            <a:ext cx="0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V="1">
            <a:off x="3707904" y="4077072"/>
            <a:ext cx="0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 flipV="1">
            <a:off x="4283968" y="4077072"/>
            <a:ext cx="0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 flipV="1">
            <a:off x="4860032" y="4077072"/>
            <a:ext cx="0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>
          <a:xfrm flipV="1">
            <a:off x="8172400" y="5517232"/>
            <a:ext cx="0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79512" y="1052736"/>
            <a:ext cx="8784976" cy="369332"/>
          </a:xfrm>
          <a:prstGeom prst="rect">
            <a:avLst/>
          </a:prstGeom>
          <a:solidFill>
            <a:srgbClr val="D99205"/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Al abrir un título se muestra la ficha bibliográfica y la información sobre su disponibilidad</a:t>
            </a:r>
          </a:p>
        </p:txBody>
      </p:sp>
      <p:sp>
        <p:nvSpPr>
          <p:cNvPr id="11" name="Rectangle 8"/>
          <p:cNvSpPr/>
          <p:nvPr/>
        </p:nvSpPr>
        <p:spPr>
          <a:xfrm>
            <a:off x="107504" y="580618"/>
            <a:ext cx="869173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AR" b="1" dirty="0">
                <a:solidFill>
                  <a:schemeClr val="bg1"/>
                </a:solidFill>
                <a:latin typeface="Calibri" pitchFamily="34" charset="0"/>
              </a:rPr>
              <a:t>PÁGINA DETALLES DEL DOCUMENTO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" y="76561"/>
            <a:ext cx="1310233" cy="401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22" name="CuadroTexto 21"/>
          <p:cNvSpPr txBox="1"/>
          <p:nvPr/>
        </p:nvSpPr>
        <p:spPr>
          <a:xfrm>
            <a:off x="1547664" y="18864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Socialización del </a:t>
            </a: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1556792"/>
            <a:ext cx="8737600" cy="518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" name="13 Conector recto de flecha"/>
          <p:cNvCxnSpPr/>
          <p:nvPr/>
        </p:nvCxnSpPr>
        <p:spPr>
          <a:xfrm>
            <a:off x="827584" y="3933056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>
            <a:off x="827584" y="4725144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 flipH="1">
            <a:off x="7956376" y="5085184"/>
            <a:ext cx="57606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flipH="1">
            <a:off x="7956376" y="5301208"/>
            <a:ext cx="57606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 flipH="1">
            <a:off x="7956376" y="5589240"/>
            <a:ext cx="57606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értice">
  <a:themeElements>
    <a:clrScheme name="Vértic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Vért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>
        <a:gradFill flip="none" rotWithShape="1">
          <a:gsLst>
            <a:gs pos="0">
              <a:schemeClr val="accent6">
                <a:lumMod val="50000"/>
              </a:schemeClr>
            </a:gs>
            <a:gs pos="56000">
              <a:schemeClr val="accent6">
                <a:lumMod val="60000"/>
                <a:lumOff val="40000"/>
              </a:schemeClr>
            </a:gs>
            <a:gs pos="100000">
              <a:schemeClr val="tx1">
                <a:alpha val="50000"/>
              </a:schemeClr>
            </a:gs>
          </a:gsLst>
          <a:lin ang="10800000" scaled="0"/>
          <a:tileRect/>
        </a:gra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2017</TotalTime>
  <Words>817</Words>
  <Application>Microsoft Office PowerPoint</Application>
  <PresentationFormat>Presentación en pantalla (4:3)</PresentationFormat>
  <Paragraphs>181</Paragraphs>
  <Slides>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40</vt:i4>
      </vt:variant>
    </vt:vector>
  </HeadingPairs>
  <TitlesOfParts>
    <vt:vector size="42" baseType="lpstr">
      <vt:lpstr>Vértice</vt:lpstr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FABIO</dc:creator>
  <cp:lastModifiedBy>FABIO</cp:lastModifiedBy>
  <cp:revision>279</cp:revision>
  <dcterms:created xsi:type="dcterms:W3CDTF">2019-04-09T18:10:55Z</dcterms:created>
  <dcterms:modified xsi:type="dcterms:W3CDTF">2019-08-29T19:01:22Z</dcterms:modified>
</cp:coreProperties>
</file>